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363" r:id="rId2"/>
    <p:sldId id="378" r:id="rId3"/>
    <p:sldId id="379" r:id="rId4"/>
    <p:sldId id="388" r:id="rId5"/>
    <p:sldId id="367" r:id="rId6"/>
    <p:sldId id="368" r:id="rId7"/>
    <p:sldId id="369" r:id="rId8"/>
    <p:sldId id="370" r:id="rId9"/>
    <p:sldId id="371" r:id="rId10"/>
    <p:sldId id="372" r:id="rId11"/>
    <p:sldId id="389" r:id="rId12"/>
    <p:sldId id="385" r:id="rId13"/>
    <p:sldId id="419" r:id="rId14"/>
    <p:sldId id="418" r:id="rId15"/>
    <p:sldId id="387" r:id="rId16"/>
    <p:sldId id="391" r:id="rId17"/>
    <p:sldId id="373" r:id="rId18"/>
    <p:sldId id="374" r:id="rId19"/>
    <p:sldId id="375" r:id="rId20"/>
    <p:sldId id="377" r:id="rId21"/>
    <p:sldId id="376" r:id="rId22"/>
    <p:sldId id="380" r:id="rId23"/>
    <p:sldId id="381" r:id="rId24"/>
    <p:sldId id="382" r:id="rId25"/>
    <p:sldId id="383" r:id="rId26"/>
    <p:sldId id="384" r:id="rId27"/>
    <p:sldId id="393" r:id="rId28"/>
    <p:sldId id="394" r:id="rId29"/>
    <p:sldId id="395" r:id="rId30"/>
    <p:sldId id="396" r:id="rId31"/>
    <p:sldId id="397" r:id="rId32"/>
    <p:sldId id="417" r:id="rId33"/>
    <p:sldId id="398" r:id="rId34"/>
    <p:sldId id="400" r:id="rId35"/>
    <p:sldId id="399" r:id="rId36"/>
    <p:sldId id="401" r:id="rId37"/>
    <p:sldId id="402" r:id="rId38"/>
    <p:sldId id="403" r:id="rId39"/>
    <p:sldId id="405" r:id="rId40"/>
    <p:sldId id="404" r:id="rId41"/>
    <p:sldId id="406" r:id="rId42"/>
    <p:sldId id="408" r:id="rId43"/>
    <p:sldId id="407" r:id="rId44"/>
    <p:sldId id="409" r:id="rId45"/>
    <p:sldId id="410" r:id="rId46"/>
    <p:sldId id="413" r:id="rId47"/>
    <p:sldId id="411" r:id="rId48"/>
    <p:sldId id="412" r:id="rId49"/>
    <p:sldId id="414" r:id="rId50"/>
    <p:sldId id="416" r:id="rId51"/>
  </p:sldIdLst>
  <p:sldSz cx="12192000" cy="6858000"/>
  <p:notesSz cx="6858000" cy="9144000"/>
  <p:embeddedFontLst>
    <p:embeddedFont>
      <p:font typeface="Agency FB" panose="020B0503020202020204" pitchFamily="34" charset="0"/>
      <p:regular r:id="rId52"/>
      <p:bold r:id="rId53"/>
    </p:embeddedFont>
    <p:embeddedFont>
      <p:font typeface="HY헤드라인M" panose="0203060000010101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51"/>
    <a:srgbClr val="A2A5CA"/>
    <a:srgbClr val="727297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8" y="6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16FD6-ECBC-A1AA-41E4-BF88A04F5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D1604-454C-2815-B902-4162A80EF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A67EE-56CB-27ED-6941-5388958D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5BD5C-E16B-6019-DF31-77FA9AA2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0A84D-E1AE-0109-14D8-80980234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3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CC5E-C8A6-AB86-C36B-3B4A8A4C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C40BD0-5444-178E-C862-4F674C7A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C5533-470D-46A9-38D0-8880ED83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20652-0BFD-0B30-EE8A-4B7108E1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D57D2-E452-2C90-6BF8-C1CD45C8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1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EE1E8D-DB5F-3070-91B2-15B2D70B2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E0930-23A2-BD0D-213D-0803CAD7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96E0B-ED12-AEA4-5705-A113C95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3C5CE-4972-10B3-0268-34A985AD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96727-BCCA-BCB0-55CF-E74AEC86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7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1279C-733A-C622-3541-8F35F66A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9F894-881D-9244-10AE-E0DF97A7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AE3DD-E5EF-4BF2-3959-E529EA81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972F9-F3B2-D540-CF30-8831026A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8CFC2-E592-3B8E-B2A7-ED3A02A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0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9720-D849-59BA-31EE-95525DD5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5E9E3-4DA6-254B-A360-2824D2B1B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0EA54-FD7C-9267-E72B-FF0A209E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6CF1A-70AF-82EB-76B3-A70DEB3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16651-97E2-F66D-E31B-B8E0F190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68368-35BB-ECF9-7F08-BC998EBB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FD7B7-048B-69EF-8967-7D9C526AA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035713-DF28-0784-A525-0F571B0E5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CFF21-AFCA-3397-EA08-5B3D73B2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9AD3B-8DD7-ABF8-3458-BD716DE1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F1343-ABD4-5DC2-33D0-57FAC58A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8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F160-08F2-616B-B1D4-9A8F8A29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84BBF-D1CA-2228-BB11-B9075B969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37FAF3-0B29-4E3E-0BA3-94F95215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0B3A4A-C5C7-7625-0060-6187CE36F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20FF8D-0900-5B7C-BDC3-59E039917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53F1C-80E0-B61B-B705-C6047AC8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02F740-8B21-7C16-F063-DAF1C9AB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33FF20-F906-BCCC-41BD-A2194D8E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3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2E80-4D8D-C49B-E001-DEB2F8D1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4938C4-F3E0-7575-D2B3-8B94F4EE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2A710-5801-3A77-15D1-270B2647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95364-4FA7-1694-BC27-6639F0BC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3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54A790-BA4F-9C7B-C96E-EF2F4960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72C8D6-B5FA-AF62-3242-CA9EBB5E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EA568-9297-7FE5-E23F-89DDD2A9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041AA-9779-B50B-0C57-6A4BC407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CF70C-A78B-65D5-8357-1F456E25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9A988-2A89-D158-3FBC-4E819B0AC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42A8A-18B5-470C-3C29-4BA1C4F7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5E552-56FE-C3F6-8D15-D6940042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E182F7-50FA-C869-8553-B7D5DC8B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6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CE924-695A-9026-8089-9CFCFC45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540717-2142-3AAB-A38E-D8C9D0239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D7CD1-9501-E818-BC32-3290E26C1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00DA0C-D107-C9C2-82B7-1C15695C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62FBC-0A97-ABCB-248B-6D92C0BD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83502-16AD-96F4-2273-8940BF1A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2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C214FB-E24B-E7A6-19A5-7323C866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7C407B-887F-8272-4FEB-8DFAF9233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EEBB9-841D-60C1-529C-F01EEC9F0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DDED9-FBAE-4D67-81E9-CD4BA79ADAC7}" type="datetimeFigureOut">
              <a:rPr lang="ko-KR" altLang="en-US" smtClean="0"/>
              <a:t>2023-06-14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D5A05-B583-C3EB-EE76-94396372A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DD2E5-B4E9-D321-601A-404143FA1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deimos.fr/Tomcat_:_Mise_en_place_d'un_serveur_Tomcat" TargetMode="External"/><Relationship Id="rId13" Type="http://schemas.openxmlformats.org/officeDocument/2006/relationships/image" Target="../media/image33.png"/><Relationship Id="rId18" Type="http://schemas.openxmlformats.org/officeDocument/2006/relationships/image" Target="../media/image35.png"/><Relationship Id="rId3" Type="http://schemas.openxmlformats.org/officeDocument/2006/relationships/image" Target="../media/image26.png"/><Relationship Id="rId21" Type="http://schemas.openxmlformats.org/officeDocument/2006/relationships/image" Target="../media/image38.svg"/><Relationship Id="rId7" Type="http://schemas.openxmlformats.org/officeDocument/2006/relationships/image" Target="../media/image30.png"/><Relationship Id="rId12" Type="http://schemas.openxmlformats.org/officeDocument/2006/relationships/hyperlink" Target="https://blog.toright.com/posts/1214/mysql-%E6%96%B0%E5%A2%9E%E4%BD%BF%E7%94%A8%E8%80%85%E8%88%87%E6%AC%8A%E9%99%90%E8%A8%AD%E5%AE%9A-%E7%AD%86%E8%A8%98.html" TargetMode="External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hyperlink" Target="https://alexkosarev.name/2019/01/10/spring-framework-functional-bean-registration-en/" TargetMode="External"/><Relationship Id="rId19" Type="http://schemas.openxmlformats.org/officeDocument/2006/relationships/image" Target="../media/image36.svg"/><Relationship Id="rId4" Type="http://schemas.openxmlformats.org/officeDocument/2006/relationships/image" Target="../media/image27.svg"/><Relationship Id="rId9" Type="http://schemas.openxmlformats.org/officeDocument/2006/relationships/image" Target="../media/image31.png"/><Relationship Id="rId14" Type="http://schemas.openxmlformats.org/officeDocument/2006/relationships/hyperlink" Target="https://laptrinhcanban.com/en/python/nhap-mon-lap-trinh-python/gioi-thieu-python/python-la-gi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laptrinhcanban.com/en/python/nhap-mon-lap-trinh-python/gioi-thieu-python/python-la-gi/" TargetMode="External"/><Relationship Id="rId18" Type="http://schemas.openxmlformats.org/officeDocument/2006/relationships/image" Target="../media/image36.svg"/><Relationship Id="rId3" Type="http://schemas.openxmlformats.org/officeDocument/2006/relationships/image" Target="../media/image27.svg"/><Relationship Id="rId21" Type="http://schemas.openxmlformats.org/officeDocument/2006/relationships/image" Target="../media/image1.png"/><Relationship Id="rId7" Type="http://schemas.openxmlformats.org/officeDocument/2006/relationships/hyperlink" Target="https://wiki.deimos.fr/Tomcat_:_Mise_en_place_d'un_serveur_Tomcat" TargetMode="External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image" Target="../media/image26.png"/><Relationship Id="rId16" Type="http://schemas.openxmlformats.org/officeDocument/2006/relationships/image" Target="../media/image17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hyperlink" Target="https://blog.toright.com/posts/1214/mysql-%E6%96%B0%E5%A2%9E%E4%BD%BF%E7%94%A8%E8%80%85%E8%88%87%E6%AC%8A%E9%99%90%E8%A8%AD%E5%AE%9A-%E7%AD%86%E8%A8%98.html" TargetMode="External"/><Relationship Id="rId5" Type="http://schemas.openxmlformats.org/officeDocument/2006/relationships/image" Target="../media/image29.svg"/><Relationship Id="rId15" Type="http://schemas.openxmlformats.org/officeDocument/2006/relationships/image" Target="../media/image16.png"/><Relationship Id="rId10" Type="http://schemas.openxmlformats.org/officeDocument/2006/relationships/image" Target="../media/image32.png"/><Relationship Id="rId19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hyperlink" Target="https://alexkosarev.name/2019/01/10/spring-framework-functional-bean-registration-en/" TargetMode="External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37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.png"/><Relationship Id="rId16" Type="http://schemas.openxmlformats.org/officeDocument/2006/relationships/image" Target="../media/image4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39.png"/><Relationship Id="rId10" Type="http://schemas.openxmlformats.org/officeDocument/2006/relationships/image" Target="../media/image21.svg"/><Relationship Id="rId4" Type="http://schemas.openxmlformats.org/officeDocument/2006/relationships/image" Target="../media/image38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58.png"/><Relationship Id="rId3" Type="http://schemas.openxmlformats.org/officeDocument/2006/relationships/image" Target="../media/image22.png"/><Relationship Id="rId21" Type="http://schemas.openxmlformats.org/officeDocument/2006/relationships/image" Target="../media/image55.jpe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microsoft.com/office/2007/relationships/hdphoto" Target="../media/hdphoto2.wdp"/><Relationship Id="rId2" Type="http://schemas.openxmlformats.org/officeDocument/2006/relationships/image" Target="../media/image1.png"/><Relationship Id="rId16" Type="http://schemas.openxmlformats.org/officeDocument/2006/relationships/image" Target="../media/image50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5.png"/><Relationship Id="rId24" Type="http://schemas.openxmlformats.org/officeDocument/2006/relationships/image" Target="../media/image57.png"/><Relationship Id="rId5" Type="http://schemas.openxmlformats.org/officeDocument/2006/relationships/image" Target="../media/image35.png"/><Relationship Id="rId15" Type="http://schemas.openxmlformats.org/officeDocument/2006/relationships/image" Target="../media/image49.png"/><Relationship Id="rId23" Type="http://schemas.microsoft.com/office/2007/relationships/hdphoto" Target="../media/hdphoto1.wdp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23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56.png"/><Relationship Id="rId27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3" Type="http://schemas.openxmlformats.org/officeDocument/2006/relationships/image" Target="../media/image22.png"/><Relationship Id="rId21" Type="http://schemas.openxmlformats.org/officeDocument/2006/relationships/image" Target="../media/image16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61.png"/><Relationship Id="rId10" Type="http://schemas.openxmlformats.org/officeDocument/2006/relationships/image" Target="../media/image46.svg"/><Relationship Id="rId19" Type="http://schemas.openxmlformats.org/officeDocument/2006/relationships/image" Target="../media/image59.png"/><Relationship Id="rId4" Type="http://schemas.openxmlformats.org/officeDocument/2006/relationships/image" Target="../media/image23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5" Type="http://schemas.openxmlformats.org/officeDocument/2006/relationships/image" Target="../media/image16.png"/><Relationship Id="rId10" Type="http://schemas.openxmlformats.org/officeDocument/2006/relationships/image" Target="../media/image50.svg"/><Relationship Id="rId4" Type="http://schemas.openxmlformats.org/officeDocument/2006/relationships/image" Target="../media/image23.svg"/><Relationship Id="rId9" Type="http://schemas.openxmlformats.org/officeDocument/2006/relationships/image" Target="../media/image49.png"/><Relationship Id="rId1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5" Type="http://schemas.openxmlformats.org/officeDocument/2006/relationships/image" Target="../media/image16.png"/><Relationship Id="rId10" Type="http://schemas.openxmlformats.org/officeDocument/2006/relationships/image" Target="../media/image50.svg"/><Relationship Id="rId4" Type="http://schemas.openxmlformats.org/officeDocument/2006/relationships/image" Target="../media/image23.svg"/><Relationship Id="rId9" Type="http://schemas.openxmlformats.org/officeDocument/2006/relationships/image" Target="../media/image49.png"/><Relationship Id="rId1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37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38.svg"/><Relationship Id="rId9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5" Type="http://schemas.openxmlformats.org/officeDocument/2006/relationships/image" Target="../media/image37.png"/><Relationship Id="rId10" Type="http://schemas.openxmlformats.org/officeDocument/2006/relationships/image" Target="../media/image21.svg"/><Relationship Id="rId4" Type="http://schemas.openxmlformats.org/officeDocument/2006/relationships/image" Target="../media/image23.sv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11" Type="http://schemas.openxmlformats.org/officeDocument/2006/relationships/image" Target="../media/image24.png"/><Relationship Id="rId5" Type="http://schemas.openxmlformats.org/officeDocument/2006/relationships/image" Target="../media/image37.png"/><Relationship Id="rId10" Type="http://schemas.openxmlformats.org/officeDocument/2006/relationships/image" Target="../media/image21.svg"/><Relationship Id="rId4" Type="http://schemas.openxmlformats.org/officeDocument/2006/relationships/image" Target="../media/image23.svg"/><Relationship Id="rId9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13.svg"/><Relationship Id="rId9" Type="http://schemas.openxmlformats.org/officeDocument/2006/relationships/image" Target="../media/image10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591293" y="873436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AC2EF2-46B7-B906-8850-72D2581F74C4}"/>
              </a:ext>
            </a:extLst>
          </p:cNvPr>
          <p:cNvSpPr txBox="1"/>
          <p:nvPr/>
        </p:nvSpPr>
        <p:spPr>
          <a:xfrm>
            <a:off x="2375064" y="873436"/>
            <a:ext cx="11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90995" y="1242768"/>
            <a:ext cx="665018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827936-8510-1B8D-C28C-9029B64D846A}"/>
              </a:ext>
            </a:extLst>
          </p:cNvPr>
          <p:cNvSpPr/>
          <p:nvPr/>
        </p:nvSpPr>
        <p:spPr>
          <a:xfrm>
            <a:off x="1690995" y="1511300"/>
            <a:ext cx="2260600" cy="22606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88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DE220B-57B1-DC13-256D-47CE1B9A0B19}"/>
              </a:ext>
            </a:extLst>
          </p:cNvPr>
          <p:cNvSpPr txBox="1"/>
          <p:nvPr/>
        </p:nvSpPr>
        <p:spPr>
          <a:xfrm>
            <a:off x="5642590" y="1567934"/>
            <a:ext cx="38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나만의 등장인물을 </a:t>
            </a:r>
            <a:r>
              <a:rPr lang="en-US" altLang="ko-KR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생성해준다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면</a:t>
            </a: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?</a:t>
            </a:r>
            <a:endParaRPr lang="en-US" altLang="ko-KR" sz="1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BCB4BC-2711-7330-0674-7EB281471B95}"/>
              </a:ext>
            </a:extLst>
          </p:cNvPr>
          <p:cNvSpPr/>
          <p:nvPr/>
        </p:nvSpPr>
        <p:spPr>
          <a:xfrm>
            <a:off x="4294494" y="2055568"/>
            <a:ext cx="655130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E63260-4433-4FC6-D28A-AFF917428591}"/>
              </a:ext>
            </a:extLst>
          </p:cNvPr>
          <p:cNvSpPr/>
          <p:nvPr/>
        </p:nvSpPr>
        <p:spPr>
          <a:xfrm>
            <a:off x="1591293" y="4050221"/>
            <a:ext cx="9495807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77CCDD-8F61-197A-7280-CF455A152AB3}"/>
              </a:ext>
            </a:extLst>
          </p:cNvPr>
          <p:cNvSpPr txBox="1"/>
          <p:nvPr/>
        </p:nvSpPr>
        <p:spPr>
          <a:xfrm>
            <a:off x="1591293" y="427957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5D591-CDEA-9543-638C-8F5ECBB11F83}"/>
              </a:ext>
            </a:extLst>
          </p:cNvPr>
          <p:cNvSpPr txBox="1"/>
          <p:nvPr/>
        </p:nvSpPr>
        <p:spPr>
          <a:xfrm>
            <a:off x="4304141" y="2300021"/>
            <a:ext cx="6541657" cy="130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요즘 떠오르는 웹 소설 시장에 새로운 플랫폼이 등장했다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내가 만든 웹소설의 주인공을 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만들어주는 강력한 기능을 가진 이 플랫폼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....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궁금하다면 지금 당장 알아보러 가보자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C1BA34-2EC7-8364-F295-4796A3DB2928}"/>
              </a:ext>
            </a:extLst>
          </p:cNvPr>
          <p:cNvSpPr/>
          <p:nvPr/>
        </p:nvSpPr>
        <p:spPr>
          <a:xfrm>
            <a:off x="1690995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678293-AAB9-80EF-32D7-40969BE7C831}"/>
              </a:ext>
            </a:extLst>
          </p:cNvPr>
          <p:cNvSpPr txBox="1"/>
          <p:nvPr/>
        </p:nvSpPr>
        <p:spPr>
          <a:xfrm>
            <a:off x="2021154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한진섭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47B00E-B5BE-7114-8D90-434A1807E866}"/>
              </a:ext>
            </a:extLst>
          </p:cNvPr>
          <p:cNvSpPr/>
          <p:nvPr/>
        </p:nvSpPr>
        <p:spPr>
          <a:xfrm>
            <a:off x="4125828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796CF-8466-8C76-EB43-1D7004D2E28F}"/>
              </a:ext>
            </a:extLst>
          </p:cNvPr>
          <p:cNvSpPr txBox="1"/>
          <p:nvPr/>
        </p:nvSpPr>
        <p:spPr>
          <a:xfrm>
            <a:off x="4455987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정재현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E7C9AA-C458-759B-9AA1-3847C1294BCC}"/>
              </a:ext>
            </a:extLst>
          </p:cNvPr>
          <p:cNvSpPr/>
          <p:nvPr/>
        </p:nvSpPr>
        <p:spPr>
          <a:xfrm>
            <a:off x="6560661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A15D44-FE2F-0884-B6B0-C30F8753AD66}"/>
              </a:ext>
            </a:extLst>
          </p:cNvPr>
          <p:cNvSpPr txBox="1"/>
          <p:nvPr/>
        </p:nvSpPr>
        <p:spPr>
          <a:xfrm>
            <a:off x="6890820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고범석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AF6975-C483-81F6-6635-3495EB783F7A}"/>
              </a:ext>
            </a:extLst>
          </p:cNvPr>
          <p:cNvSpPr/>
          <p:nvPr/>
        </p:nvSpPr>
        <p:spPr>
          <a:xfrm>
            <a:off x="8995493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EC0528-95EE-07DD-C92B-E7B24CD68818}"/>
              </a:ext>
            </a:extLst>
          </p:cNvPr>
          <p:cNvSpPr txBox="1"/>
          <p:nvPr/>
        </p:nvSpPr>
        <p:spPr>
          <a:xfrm>
            <a:off x="9325652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박준서</a:t>
            </a:r>
          </a:p>
        </p:txBody>
      </p:sp>
      <p:pic>
        <p:nvPicPr>
          <p:cNvPr id="44" name="그래픽 43" descr="남성 사무직 근로자 단색으로 채워진">
            <a:extLst>
              <a:ext uri="{FF2B5EF4-FFF2-40B4-BE49-F238E27FC236}">
                <a16:creationId xmlns:a16="http://schemas.microsoft.com/office/drawing/2014/main" id="{BF6AD3D4-5A7E-1310-BD95-456CBA6A3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062" y="4895278"/>
            <a:ext cx="1166209" cy="1166209"/>
          </a:xfrm>
          <a:prstGeom prst="rect">
            <a:avLst/>
          </a:prstGeom>
        </p:spPr>
      </p:pic>
      <p:pic>
        <p:nvPicPr>
          <p:cNvPr id="46" name="그래픽 45" descr="남학생 단색으로 채워진">
            <a:extLst>
              <a:ext uri="{FF2B5EF4-FFF2-40B4-BE49-F238E27FC236}">
                <a16:creationId xmlns:a16="http://schemas.microsoft.com/office/drawing/2014/main" id="{A6421EC5-1B73-8933-81A3-E2FE8DB71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008" y="4863021"/>
            <a:ext cx="1263992" cy="1263992"/>
          </a:xfrm>
          <a:prstGeom prst="rect">
            <a:avLst/>
          </a:prstGeom>
        </p:spPr>
      </p:pic>
      <p:pic>
        <p:nvPicPr>
          <p:cNvPr id="48" name="그래픽 47" descr="콜 센터 단색으로 채워진">
            <a:extLst>
              <a:ext uri="{FF2B5EF4-FFF2-40B4-BE49-F238E27FC236}">
                <a16:creationId xmlns:a16="http://schemas.microsoft.com/office/drawing/2014/main" id="{623AC76B-2FF1-D919-EAF5-5DF823A22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47" y="4900264"/>
            <a:ext cx="1156235" cy="1156235"/>
          </a:xfrm>
          <a:prstGeom prst="rect">
            <a:avLst/>
          </a:prstGeom>
        </p:spPr>
      </p:pic>
      <p:pic>
        <p:nvPicPr>
          <p:cNvPr id="50" name="그래픽 49" descr="사용자 크라운 남자 단색으로 채워진">
            <a:extLst>
              <a:ext uri="{FF2B5EF4-FFF2-40B4-BE49-F238E27FC236}">
                <a16:creationId xmlns:a16="http://schemas.microsoft.com/office/drawing/2014/main" id="{284FD4E6-AB46-CED6-455B-E8067C261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882" y="4970777"/>
            <a:ext cx="1156236" cy="115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4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3960944" y="1839877"/>
            <a:ext cx="41439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828C3-82F2-04C1-D5AD-CFE69FCF0E4E}"/>
              </a:ext>
            </a:extLst>
          </p:cNvPr>
          <p:cNvSpPr txBox="1"/>
          <p:nvPr/>
        </p:nvSpPr>
        <p:spPr>
          <a:xfrm>
            <a:off x="4363314" y="2725205"/>
            <a:ext cx="7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C3869E-C418-525F-E5F8-823D7E699140}"/>
              </a:ext>
            </a:extLst>
          </p:cNvPr>
          <p:cNvSpPr txBox="1"/>
          <p:nvPr/>
        </p:nvSpPr>
        <p:spPr>
          <a:xfrm>
            <a:off x="1598112" y="4427286"/>
            <a:ext cx="98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CLIENT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CDA78DA4-51ED-6BC1-D1DF-F4CA41D99628}"/>
              </a:ext>
            </a:extLst>
          </p:cNvPr>
          <p:cNvSpPr/>
          <p:nvPr/>
        </p:nvSpPr>
        <p:spPr>
          <a:xfrm>
            <a:off x="2526326" y="3932570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데이터베이스 단색으로 채워진">
            <a:extLst>
              <a:ext uri="{FF2B5EF4-FFF2-40B4-BE49-F238E27FC236}">
                <a16:creationId xmlns:a16="http://schemas.microsoft.com/office/drawing/2014/main" id="{C3CFD274-E7C9-6F77-094D-4E3838CB5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8226" y="2158320"/>
            <a:ext cx="579122" cy="57912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653DE61-17DE-825A-CD53-E6B4503D8AAF}"/>
              </a:ext>
            </a:extLst>
          </p:cNvPr>
          <p:cNvSpPr/>
          <p:nvPr/>
        </p:nvSpPr>
        <p:spPr>
          <a:xfrm>
            <a:off x="3518232" y="2738410"/>
            <a:ext cx="2438417" cy="3659882"/>
          </a:xfrm>
          <a:prstGeom prst="round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남자 옆모습 단색으로 채워진">
            <a:extLst>
              <a:ext uri="{FF2B5EF4-FFF2-40B4-BE49-F238E27FC236}">
                <a16:creationId xmlns:a16="http://schemas.microsoft.com/office/drawing/2014/main" id="{E1D0C94A-8767-04A6-FA0B-1D2CB1C23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186" y="3587230"/>
            <a:ext cx="914400" cy="914400"/>
          </a:xfrm>
          <a:prstGeom prst="rect">
            <a:avLst/>
          </a:prstGeom>
        </p:spPr>
      </p:pic>
      <p:pic>
        <p:nvPicPr>
          <p:cNvPr id="11" name="그림 10" descr="텍스트, 클립아트, 그림, 스케치이(가) 표시된 사진&#10;&#10;자동 생성된 설명">
            <a:extLst>
              <a:ext uri="{FF2B5EF4-FFF2-40B4-BE49-F238E27FC236}">
                <a16:creationId xmlns:a16="http://schemas.microsoft.com/office/drawing/2014/main" id="{BBF133A0-8C82-C4FC-17AF-2220BFAE8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61582" y="3335298"/>
            <a:ext cx="1134432" cy="756288"/>
          </a:xfrm>
          <a:prstGeom prst="rect">
            <a:avLst/>
          </a:prstGeom>
        </p:spPr>
      </p:pic>
      <p:pic>
        <p:nvPicPr>
          <p:cNvPr id="14" name="그림 13" descr="그래픽, 클립아트, 예술이(가) 표시된 사진&#10;&#10;자동 생성된 설명">
            <a:extLst>
              <a:ext uri="{FF2B5EF4-FFF2-40B4-BE49-F238E27FC236}">
                <a16:creationId xmlns:a16="http://schemas.microsoft.com/office/drawing/2014/main" id="{64DBBA3A-344C-EA11-5054-6158FEED8E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819310" y="4074770"/>
            <a:ext cx="977560" cy="977560"/>
          </a:xfrm>
          <a:prstGeom prst="rect">
            <a:avLst/>
          </a:prstGeom>
        </p:spPr>
      </p:pic>
      <p:pic>
        <p:nvPicPr>
          <p:cNvPr id="33" name="그림 32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CC66F93C-E640-9AB6-32AD-2F56EFC4A4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762125" y="4799124"/>
            <a:ext cx="1328745" cy="132874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8DBD47B-BA6E-AC50-CDAF-3724FF9C0B01}"/>
              </a:ext>
            </a:extLst>
          </p:cNvPr>
          <p:cNvSpPr txBox="1"/>
          <p:nvPr/>
        </p:nvSpPr>
        <p:spPr>
          <a:xfrm>
            <a:off x="8658954" y="2725205"/>
            <a:ext cx="7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화살표: 왼쪽/오른쪽 37">
            <a:extLst>
              <a:ext uri="{FF2B5EF4-FFF2-40B4-BE49-F238E27FC236}">
                <a16:creationId xmlns:a16="http://schemas.microsoft.com/office/drawing/2014/main" id="{61401473-3CF4-0801-4E71-0ED1AFD18589}"/>
              </a:ext>
            </a:extLst>
          </p:cNvPr>
          <p:cNvSpPr/>
          <p:nvPr/>
        </p:nvSpPr>
        <p:spPr>
          <a:xfrm>
            <a:off x="6082152" y="3932570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래픽 38" descr="데이터베이스 단색으로 채워진">
            <a:extLst>
              <a:ext uri="{FF2B5EF4-FFF2-40B4-BE49-F238E27FC236}">
                <a16:creationId xmlns:a16="http://schemas.microsoft.com/office/drawing/2014/main" id="{0167AF40-F32B-FB3A-4842-91E359A4C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3866" y="2158320"/>
            <a:ext cx="579122" cy="579122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3474D37-F5B8-88CA-51D8-2E031AA6D022}"/>
              </a:ext>
            </a:extLst>
          </p:cNvPr>
          <p:cNvSpPr/>
          <p:nvPr/>
        </p:nvSpPr>
        <p:spPr>
          <a:xfrm>
            <a:off x="7074058" y="2738410"/>
            <a:ext cx="3898741" cy="3659882"/>
          </a:xfrm>
          <a:prstGeom prst="round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 descr="로고, 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7B98F498-B085-05D9-68BB-1391D6DA01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380551" y="3159680"/>
            <a:ext cx="1285753" cy="72323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01D3E42-3D6E-AB5A-4340-F5A701759D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7727" y="4206046"/>
            <a:ext cx="3646493" cy="800212"/>
          </a:xfrm>
          <a:prstGeom prst="rect">
            <a:avLst/>
          </a:prstGeom>
        </p:spPr>
      </p:pic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E996643-AAAD-DA53-0325-97E8B54D1081}"/>
              </a:ext>
            </a:extLst>
          </p:cNvPr>
          <p:cNvCxnSpPr>
            <a:stCxn id="47" idx="2"/>
          </p:cNvCxnSpPr>
          <p:nvPr/>
        </p:nvCxnSpPr>
        <p:spPr>
          <a:xfrm flipH="1">
            <a:off x="9023427" y="3882916"/>
            <a:ext cx="1" cy="4300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A1B2317-636F-E898-442E-EF2CAE215999}"/>
              </a:ext>
            </a:extLst>
          </p:cNvPr>
          <p:cNvCxnSpPr>
            <a:cxnSpLocks/>
          </p:cNvCxnSpPr>
          <p:nvPr/>
        </p:nvCxnSpPr>
        <p:spPr>
          <a:xfrm>
            <a:off x="754566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78987B1-780F-ED23-FFA6-C380B34D8253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8D97DEEC-8FC0-20CD-FF48-7CF9D5967BDC}"/>
              </a:ext>
            </a:extLst>
          </p:cNvPr>
          <p:cNvCxnSpPr>
            <a:cxnSpLocks/>
          </p:cNvCxnSpPr>
          <p:nvPr/>
        </p:nvCxnSpPr>
        <p:spPr>
          <a:xfrm flipH="1">
            <a:off x="7542125" y="4074770"/>
            <a:ext cx="306677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5" name="그래픽 64" descr="인공 지능 윤곽선">
            <a:extLst>
              <a:ext uri="{FF2B5EF4-FFF2-40B4-BE49-F238E27FC236}">
                <a16:creationId xmlns:a16="http://schemas.microsoft.com/office/drawing/2014/main" id="{DCE6B1FC-4CED-4103-DF2B-315F16659E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33866" y="5474375"/>
            <a:ext cx="679896" cy="679896"/>
          </a:xfrm>
          <a:prstGeom prst="rect">
            <a:avLst/>
          </a:prstGeom>
        </p:spPr>
      </p:pic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6AC6BD5-A9FF-F556-7AF9-D693B66581BB}"/>
              </a:ext>
            </a:extLst>
          </p:cNvPr>
          <p:cNvCxnSpPr>
            <a:cxnSpLocks/>
          </p:cNvCxnSpPr>
          <p:nvPr/>
        </p:nvCxnSpPr>
        <p:spPr>
          <a:xfrm rot="10800000" flipH="1">
            <a:off x="9030506" y="5007911"/>
            <a:ext cx="1" cy="4300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26A0496-820E-4BFC-366C-6957B928605A}"/>
              </a:ext>
            </a:extLst>
          </p:cNvPr>
          <p:cNvCxnSpPr>
            <a:cxnSpLocks/>
          </p:cNvCxnSpPr>
          <p:nvPr/>
        </p:nvCxnSpPr>
        <p:spPr>
          <a:xfrm rot="10800000">
            <a:off x="755274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B626CD5-9F0A-8768-DAFC-0375EF5DF0A7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D47D04-BF00-ED83-DCCA-246918C0233D}"/>
              </a:ext>
            </a:extLst>
          </p:cNvPr>
          <p:cNvCxnSpPr>
            <a:cxnSpLocks/>
          </p:cNvCxnSpPr>
          <p:nvPr/>
        </p:nvCxnSpPr>
        <p:spPr>
          <a:xfrm rot="10800000" flipH="1">
            <a:off x="7549204" y="5199765"/>
            <a:ext cx="306677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1" name="그래픽 70" descr="이미지 단색으로 채워진">
            <a:extLst>
              <a:ext uri="{FF2B5EF4-FFF2-40B4-BE49-F238E27FC236}">
                <a16:creationId xmlns:a16="http://schemas.microsoft.com/office/drawing/2014/main" id="{E542BB80-1A7E-B40E-752B-B4AECBFA29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27889" y="5006109"/>
            <a:ext cx="523146" cy="523146"/>
          </a:xfrm>
          <a:prstGeom prst="rect">
            <a:avLst/>
          </a:prstGeom>
        </p:spPr>
      </p:pic>
      <p:pic>
        <p:nvPicPr>
          <p:cNvPr id="80" name="그래픽 79" descr="사원증 윤곽선">
            <a:extLst>
              <a:ext uri="{FF2B5EF4-FFF2-40B4-BE49-F238E27FC236}">
                <a16:creationId xmlns:a16="http://schemas.microsoft.com/office/drawing/2014/main" id="{16B07EC7-0F27-8C1B-DAA8-21367008B9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23378" y="4879328"/>
            <a:ext cx="679896" cy="6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F4874B3-436A-95FD-73D6-7EBD42A1088B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E750B9B8-42DE-3DDF-2346-2C4E3C2D7E99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67BD29-7D3A-E973-3F41-3B97E851665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25AD314-A54A-C744-36B4-9F9B76D6C84C}"/>
              </a:ext>
            </a:extLst>
          </p:cNvPr>
          <p:cNvSpPr/>
          <p:nvPr/>
        </p:nvSpPr>
        <p:spPr>
          <a:xfrm>
            <a:off x="3960944" y="1839877"/>
            <a:ext cx="41439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7E318F-64F9-173F-CD9C-2C5A66860514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8D5A4FD-B007-DFF0-C413-FCAE0512DE75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69A94EA-4BEA-BC7D-1DE6-F4706AADD059}"/>
              </a:ext>
            </a:extLst>
          </p:cNvPr>
          <p:cNvSpPr txBox="1"/>
          <p:nvPr/>
        </p:nvSpPr>
        <p:spPr>
          <a:xfrm>
            <a:off x="4363314" y="2725205"/>
            <a:ext cx="7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WEB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60D711A-68CB-9CF2-1C48-39B3AFFC7A69}"/>
              </a:ext>
            </a:extLst>
          </p:cNvPr>
          <p:cNvSpPr txBox="1"/>
          <p:nvPr/>
        </p:nvSpPr>
        <p:spPr>
          <a:xfrm>
            <a:off x="1598112" y="4427286"/>
            <a:ext cx="98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CLIENT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화살표: 왼쪽/오른쪽 76">
            <a:extLst>
              <a:ext uri="{FF2B5EF4-FFF2-40B4-BE49-F238E27FC236}">
                <a16:creationId xmlns:a16="http://schemas.microsoft.com/office/drawing/2014/main" id="{32E2AFD8-C696-B1CC-9C07-B5069BA1F66F}"/>
              </a:ext>
            </a:extLst>
          </p:cNvPr>
          <p:cNvSpPr/>
          <p:nvPr/>
        </p:nvSpPr>
        <p:spPr>
          <a:xfrm>
            <a:off x="2526326" y="3932570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8" name="그래픽 77" descr="데이터베이스 단색으로 채워진">
            <a:extLst>
              <a:ext uri="{FF2B5EF4-FFF2-40B4-BE49-F238E27FC236}">
                <a16:creationId xmlns:a16="http://schemas.microsoft.com/office/drawing/2014/main" id="{38794E43-08B9-C214-CC40-B42175628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8226" y="2158320"/>
            <a:ext cx="579122" cy="579122"/>
          </a:xfrm>
          <a:prstGeom prst="rect">
            <a:avLst/>
          </a:prstGeom>
        </p:spPr>
      </p:pic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44151025-0D6C-278F-9AC6-53E5B1E54AF4}"/>
              </a:ext>
            </a:extLst>
          </p:cNvPr>
          <p:cNvSpPr/>
          <p:nvPr/>
        </p:nvSpPr>
        <p:spPr>
          <a:xfrm>
            <a:off x="3518232" y="2738410"/>
            <a:ext cx="2438417" cy="3659882"/>
          </a:xfrm>
          <a:prstGeom prst="round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래픽 79" descr="남자 옆모습 단색으로 채워진">
            <a:extLst>
              <a:ext uri="{FF2B5EF4-FFF2-40B4-BE49-F238E27FC236}">
                <a16:creationId xmlns:a16="http://schemas.microsoft.com/office/drawing/2014/main" id="{BBBB3F16-5E22-A044-DDAE-54ECE938C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1186" y="3587230"/>
            <a:ext cx="914400" cy="914400"/>
          </a:xfrm>
          <a:prstGeom prst="rect">
            <a:avLst/>
          </a:prstGeom>
        </p:spPr>
      </p:pic>
      <p:pic>
        <p:nvPicPr>
          <p:cNvPr id="81" name="그림 80" descr="텍스트, 클립아트, 그림, 스케치이(가) 표시된 사진&#10;&#10;자동 생성된 설명">
            <a:extLst>
              <a:ext uri="{FF2B5EF4-FFF2-40B4-BE49-F238E27FC236}">
                <a16:creationId xmlns:a16="http://schemas.microsoft.com/office/drawing/2014/main" id="{E373CE2F-363C-73C5-4180-96B2BF100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761582" y="3335298"/>
            <a:ext cx="1134432" cy="756288"/>
          </a:xfrm>
          <a:prstGeom prst="rect">
            <a:avLst/>
          </a:prstGeom>
        </p:spPr>
      </p:pic>
      <p:pic>
        <p:nvPicPr>
          <p:cNvPr id="82" name="그림 81" descr="그래픽, 클립아트, 예술이(가) 표시된 사진&#10;&#10;자동 생성된 설명">
            <a:extLst>
              <a:ext uri="{FF2B5EF4-FFF2-40B4-BE49-F238E27FC236}">
                <a16:creationId xmlns:a16="http://schemas.microsoft.com/office/drawing/2014/main" id="{7DE1C21E-4058-3203-2660-B31AE42A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19310" y="4074770"/>
            <a:ext cx="977560" cy="977560"/>
          </a:xfrm>
          <a:prstGeom prst="rect">
            <a:avLst/>
          </a:prstGeom>
        </p:spPr>
      </p:pic>
      <p:pic>
        <p:nvPicPr>
          <p:cNvPr id="83" name="그림 82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799033E3-C144-2B40-4A33-2BEA52507B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762125" y="4799124"/>
            <a:ext cx="1328745" cy="132874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C0CA8B9-3985-B01C-8E24-760B44D4F0E9}"/>
              </a:ext>
            </a:extLst>
          </p:cNvPr>
          <p:cNvSpPr txBox="1"/>
          <p:nvPr/>
        </p:nvSpPr>
        <p:spPr>
          <a:xfrm>
            <a:off x="8658954" y="2725205"/>
            <a:ext cx="7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화살표: 왼쪽/오른쪽 84">
            <a:extLst>
              <a:ext uri="{FF2B5EF4-FFF2-40B4-BE49-F238E27FC236}">
                <a16:creationId xmlns:a16="http://schemas.microsoft.com/office/drawing/2014/main" id="{52EDC6E9-8685-7F2A-343D-086BA63098A2}"/>
              </a:ext>
            </a:extLst>
          </p:cNvPr>
          <p:cNvSpPr/>
          <p:nvPr/>
        </p:nvSpPr>
        <p:spPr>
          <a:xfrm>
            <a:off x="6082152" y="3932570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래픽 85" descr="데이터베이스 단색으로 채워진">
            <a:extLst>
              <a:ext uri="{FF2B5EF4-FFF2-40B4-BE49-F238E27FC236}">
                <a16:creationId xmlns:a16="http://schemas.microsoft.com/office/drawing/2014/main" id="{5D180BA5-9632-3DAD-2362-3CE875936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3866" y="2158320"/>
            <a:ext cx="579122" cy="579122"/>
          </a:xfrm>
          <a:prstGeom prst="rect">
            <a:avLst/>
          </a:prstGeom>
        </p:spPr>
      </p:pic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70FB89FE-7065-7B8C-EBC8-EE24BB93E179}"/>
              </a:ext>
            </a:extLst>
          </p:cNvPr>
          <p:cNvSpPr/>
          <p:nvPr/>
        </p:nvSpPr>
        <p:spPr>
          <a:xfrm>
            <a:off x="7074058" y="2738410"/>
            <a:ext cx="3898741" cy="3659882"/>
          </a:xfrm>
          <a:prstGeom prst="round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8" name="그림 87" descr="로고, 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E92D3441-84ED-00B1-7687-4F738E2A06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380551" y="3159680"/>
            <a:ext cx="1285753" cy="723236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6BFEDF90-9CF1-B624-9FFC-E91114D231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7727" y="4206046"/>
            <a:ext cx="3646493" cy="800212"/>
          </a:xfrm>
          <a:prstGeom prst="rect">
            <a:avLst/>
          </a:prstGeom>
        </p:spPr>
      </p:pic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F3D34488-14CC-1477-8548-64811BBE7445}"/>
              </a:ext>
            </a:extLst>
          </p:cNvPr>
          <p:cNvCxnSpPr>
            <a:stCxn id="88" idx="2"/>
          </p:cNvCxnSpPr>
          <p:nvPr/>
        </p:nvCxnSpPr>
        <p:spPr>
          <a:xfrm flipH="1">
            <a:off x="9023427" y="3882916"/>
            <a:ext cx="1" cy="4300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0A939581-6FFD-EAB1-824E-F683C8B29BCC}"/>
              </a:ext>
            </a:extLst>
          </p:cNvPr>
          <p:cNvCxnSpPr>
            <a:cxnSpLocks/>
          </p:cNvCxnSpPr>
          <p:nvPr/>
        </p:nvCxnSpPr>
        <p:spPr>
          <a:xfrm>
            <a:off x="754566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3C9EE93A-9E1C-69A4-E556-E7C932D1DDC8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DA4F03B8-52C9-9F9F-A2AB-D4314FA045EB}"/>
              </a:ext>
            </a:extLst>
          </p:cNvPr>
          <p:cNvCxnSpPr>
            <a:cxnSpLocks/>
          </p:cNvCxnSpPr>
          <p:nvPr/>
        </p:nvCxnSpPr>
        <p:spPr>
          <a:xfrm flipH="1">
            <a:off x="7542125" y="4074770"/>
            <a:ext cx="306677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4" name="그래픽 93" descr="인공 지능 윤곽선">
            <a:extLst>
              <a:ext uri="{FF2B5EF4-FFF2-40B4-BE49-F238E27FC236}">
                <a16:creationId xmlns:a16="http://schemas.microsoft.com/office/drawing/2014/main" id="{4573D90F-9837-0BE7-2E78-A8453EC827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33866" y="5474375"/>
            <a:ext cx="679896" cy="679896"/>
          </a:xfrm>
          <a:prstGeom prst="rect">
            <a:avLst/>
          </a:prstGeom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2AA6E8D9-4858-4857-884B-3B5902A640D4}"/>
              </a:ext>
            </a:extLst>
          </p:cNvPr>
          <p:cNvCxnSpPr>
            <a:cxnSpLocks/>
          </p:cNvCxnSpPr>
          <p:nvPr/>
        </p:nvCxnSpPr>
        <p:spPr>
          <a:xfrm rot="10800000" flipH="1">
            <a:off x="9030506" y="5007911"/>
            <a:ext cx="1" cy="4300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AB1B1EA9-6863-ED14-A681-C0D8CF25CB19}"/>
              </a:ext>
            </a:extLst>
          </p:cNvPr>
          <p:cNvCxnSpPr>
            <a:cxnSpLocks/>
          </p:cNvCxnSpPr>
          <p:nvPr/>
        </p:nvCxnSpPr>
        <p:spPr>
          <a:xfrm rot="10800000">
            <a:off x="755274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0D14EA4-5D1B-1D8D-4B08-6144D23A20C8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D03BE26A-6024-2DDB-2161-DA250E34104C}"/>
              </a:ext>
            </a:extLst>
          </p:cNvPr>
          <p:cNvCxnSpPr>
            <a:cxnSpLocks/>
          </p:cNvCxnSpPr>
          <p:nvPr/>
        </p:nvCxnSpPr>
        <p:spPr>
          <a:xfrm rot="10800000" flipH="1">
            <a:off x="7549204" y="5199765"/>
            <a:ext cx="306677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9" name="그래픽 98" descr="이미지 단색으로 채워진">
            <a:extLst>
              <a:ext uri="{FF2B5EF4-FFF2-40B4-BE49-F238E27FC236}">
                <a16:creationId xmlns:a16="http://schemas.microsoft.com/office/drawing/2014/main" id="{25B1E64D-2CC1-CD71-32A8-8E4B968D36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27889" y="5006109"/>
            <a:ext cx="523146" cy="523146"/>
          </a:xfrm>
          <a:prstGeom prst="rect">
            <a:avLst/>
          </a:prstGeom>
        </p:spPr>
      </p:pic>
      <p:pic>
        <p:nvPicPr>
          <p:cNvPr id="100" name="그래픽 99" descr="사원증 윤곽선">
            <a:extLst>
              <a:ext uri="{FF2B5EF4-FFF2-40B4-BE49-F238E27FC236}">
                <a16:creationId xmlns:a16="http://schemas.microsoft.com/office/drawing/2014/main" id="{BA1F908A-115D-C4DD-884E-05230103DF5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423378" y="4879328"/>
            <a:ext cx="679896" cy="67989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378147-4876-08B3-C2F6-BFD923C512CF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2E6827-A430-AE67-6BBA-4918E66D54CE}"/>
              </a:ext>
            </a:extLst>
          </p:cNvPr>
          <p:cNvSpPr/>
          <p:nvPr/>
        </p:nvSpPr>
        <p:spPr>
          <a:xfrm>
            <a:off x="0" y="584775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E6558B-2867-0E91-2C64-2B490855A022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0B2132-31A6-823E-3F89-10925C1ACDFF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C37F95-D4F7-F41D-4F1F-CE02E111C6B3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9716B1-1ED8-993E-8376-AF2C99ED4073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5C79691-8EA7-4592-8F98-893C125FDB7B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D8C7A82-FF71-753D-1106-DF9218D0B08A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41FA73-6E4D-FA3A-BED7-F5F4C64943AC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38D23A-3FA2-8FC6-A4B6-62DE1300BC82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B16DC27-98B5-DEC0-3DAF-0EB74B130DB4}"/>
              </a:ext>
            </a:extLst>
          </p:cNvPr>
          <p:cNvSpPr/>
          <p:nvPr/>
        </p:nvSpPr>
        <p:spPr>
          <a:xfrm rot="2462460">
            <a:off x="11326505" y="1514806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82233" y="1839877"/>
            <a:ext cx="12777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40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래픽 16" descr="사원증 윤곽선">
            <a:extLst>
              <a:ext uri="{FF2B5EF4-FFF2-40B4-BE49-F238E27FC236}">
                <a16:creationId xmlns:a16="http://schemas.microsoft.com/office/drawing/2014/main" id="{C91372C1-85CD-3EC2-35A4-71CEA9F7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2322081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8537B42F-09CC-5E10-32DC-891EE5281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285881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0F11508C-4EB4-A5D4-A496-98B468879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5745" y="2316554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E7D21C65-88A0-D98C-CFEB-A1E6B88E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5745" y="2853284"/>
            <a:ext cx="679896" cy="6798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D57F088-3019-E2E4-37A4-A00D5B1C7C30}"/>
              </a:ext>
            </a:extLst>
          </p:cNvPr>
          <p:cNvSpPr txBox="1"/>
          <p:nvPr/>
        </p:nvSpPr>
        <p:spPr>
          <a:xfrm>
            <a:off x="1722341" y="3490656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4" name="그래픽 33" descr="사원증 윤곽선">
            <a:extLst>
              <a:ext uri="{FF2B5EF4-FFF2-40B4-BE49-F238E27FC236}">
                <a16:creationId xmlns:a16="http://schemas.microsoft.com/office/drawing/2014/main" id="{D9DCBA41-BA05-CCEA-6525-A84EECB57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4432620"/>
            <a:ext cx="679896" cy="679896"/>
          </a:xfrm>
          <a:prstGeom prst="rect">
            <a:avLst/>
          </a:prstGeom>
        </p:spPr>
      </p:pic>
      <p:pic>
        <p:nvPicPr>
          <p:cNvPr id="36" name="그래픽 35" descr="사원증 윤곽선">
            <a:extLst>
              <a:ext uri="{FF2B5EF4-FFF2-40B4-BE49-F238E27FC236}">
                <a16:creationId xmlns:a16="http://schemas.microsoft.com/office/drawing/2014/main" id="{9EAA2D24-B568-F6AF-31B4-7DE9883A1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4969350"/>
            <a:ext cx="679896" cy="679896"/>
          </a:xfrm>
          <a:prstGeom prst="rect">
            <a:avLst/>
          </a:prstGeom>
        </p:spPr>
      </p:pic>
      <p:pic>
        <p:nvPicPr>
          <p:cNvPr id="38" name="그래픽 37" descr="사원증 윤곽선">
            <a:extLst>
              <a:ext uri="{FF2B5EF4-FFF2-40B4-BE49-F238E27FC236}">
                <a16:creationId xmlns:a16="http://schemas.microsoft.com/office/drawing/2014/main" id="{5DDF321A-E7B3-7E51-320F-3165BDB7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5745" y="4442872"/>
            <a:ext cx="679896" cy="679896"/>
          </a:xfrm>
          <a:prstGeom prst="rect">
            <a:avLst/>
          </a:prstGeom>
        </p:spPr>
      </p:pic>
      <p:pic>
        <p:nvPicPr>
          <p:cNvPr id="39" name="그래픽 38" descr="사원증 윤곽선">
            <a:extLst>
              <a:ext uri="{FF2B5EF4-FFF2-40B4-BE49-F238E27FC236}">
                <a16:creationId xmlns:a16="http://schemas.microsoft.com/office/drawing/2014/main" id="{8FBEAF1A-19B8-17DC-E6B7-D43CD8C5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5745" y="4979602"/>
            <a:ext cx="679896" cy="67989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5B965E5-37F6-FCB0-0061-A7FBDAB9C2CB}"/>
              </a:ext>
            </a:extLst>
          </p:cNvPr>
          <p:cNvSpPr txBox="1"/>
          <p:nvPr/>
        </p:nvSpPr>
        <p:spPr>
          <a:xfrm>
            <a:off x="1699638" y="560672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더하기 기호 40">
            <a:extLst>
              <a:ext uri="{FF2B5EF4-FFF2-40B4-BE49-F238E27FC236}">
                <a16:creationId xmlns:a16="http://schemas.microsoft.com/office/drawing/2014/main" id="{902578AA-57B1-FE66-8A81-ABBA47C2D5C0}"/>
              </a:ext>
            </a:extLst>
          </p:cNvPr>
          <p:cNvSpPr/>
          <p:nvPr/>
        </p:nvSpPr>
        <p:spPr>
          <a:xfrm>
            <a:off x="2257300" y="3868498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050FC39-7076-2070-B9FD-1347BE7B3179}"/>
              </a:ext>
            </a:extLst>
          </p:cNvPr>
          <p:cNvSpPr/>
          <p:nvPr/>
        </p:nvSpPr>
        <p:spPr>
          <a:xfrm>
            <a:off x="3734515" y="3600345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BF0E41C-F069-215F-2866-3A9C3A49976B}"/>
              </a:ext>
            </a:extLst>
          </p:cNvPr>
          <p:cNvCxnSpPr>
            <a:cxnSpLocks/>
          </p:cNvCxnSpPr>
          <p:nvPr/>
        </p:nvCxnSpPr>
        <p:spPr>
          <a:xfrm flipH="1" flipV="1">
            <a:off x="3141453" y="5374485"/>
            <a:ext cx="261255" cy="8511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B51C80-B536-3D59-9BE2-57D2D287DADB}"/>
              </a:ext>
            </a:extLst>
          </p:cNvPr>
          <p:cNvCxnSpPr>
            <a:cxnSpLocks/>
          </p:cNvCxnSpPr>
          <p:nvPr/>
        </p:nvCxnSpPr>
        <p:spPr>
          <a:xfrm flipH="1" flipV="1">
            <a:off x="3141453" y="4885429"/>
            <a:ext cx="261255" cy="8392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AF56346-5ADD-08E6-9E8D-7A165C0BCFCA}"/>
              </a:ext>
            </a:extLst>
          </p:cNvPr>
          <p:cNvSpPr txBox="1"/>
          <p:nvPr/>
        </p:nvSpPr>
        <p:spPr>
          <a:xfrm>
            <a:off x="3069403" y="4931950"/>
            <a:ext cx="171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Middle Age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3" name="그래픽 52" descr="인공 지능 윤곽선">
            <a:extLst>
              <a:ext uri="{FF2B5EF4-FFF2-40B4-BE49-F238E27FC236}">
                <a16:creationId xmlns:a16="http://schemas.microsoft.com/office/drawing/2014/main" id="{3E5BA62A-9F4D-2332-9ACD-5046B150B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555" y="2016812"/>
            <a:ext cx="965849" cy="965849"/>
          </a:xfrm>
          <a:prstGeom prst="rect">
            <a:avLst/>
          </a:prstGeom>
        </p:spPr>
      </p:pic>
      <p:pic>
        <p:nvPicPr>
          <p:cNvPr id="55" name="그래픽 54" descr="인공 지능 윤곽선">
            <a:extLst>
              <a:ext uri="{FF2B5EF4-FFF2-40B4-BE49-F238E27FC236}">
                <a16:creationId xmlns:a16="http://schemas.microsoft.com/office/drawing/2014/main" id="{83A4758F-EB1F-6ADA-08C2-7EE618937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556" y="4312117"/>
            <a:ext cx="965849" cy="965849"/>
          </a:xfrm>
          <a:prstGeom prst="rect">
            <a:avLst/>
          </a:prstGeom>
        </p:spPr>
      </p:pic>
      <p:pic>
        <p:nvPicPr>
          <p:cNvPr id="56" name="그래픽 55" descr="인공 지능 윤곽선">
            <a:extLst>
              <a:ext uri="{FF2B5EF4-FFF2-40B4-BE49-F238E27FC236}">
                <a16:creationId xmlns:a16="http://schemas.microsoft.com/office/drawing/2014/main" id="{0360B7A4-1B1A-B874-4628-6BA9DCB0A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557" y="5180005"/>
            <a:ext cx="965849" cy="965849"/>
          </a:xfrm>
          <a:prstGeom prst="rect">
            <a:avLst/>
          </a:prstGeom>
        </p:spPr>
      </p:pic>
      <p:pic>
        <p:nvPicPr>
          <p:cNvPr id="60" name="그래픽 59" descr="인공 지능 윤곽선">
            <a:extLst>
              <a:ext uri="{FF2B5EF4-FFF2-40B4-BE49-F238E27FC236}">
                <a16:creationId xmlns:a16="http://schemas.microsoft.com/office/drawing/2014/main" id="{F7E24E88-48C1-E92A-D129-084A5DE9F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555" y="2938831"/>
            <a:ext cx="965849" cy="965849"/>
          </a:xfrm>
          <a:prstGeom prst="rect">
            <a:avLst/>
          </a:prstGeom>
        </p:spPr>
      </p:pic>
      <p:pic>
        <p:nvPicPr>
          <p:cNvPr id="63" name="그래픽 62" descr="인어 단색으로 채워진">
            <a:extLst>
              <a:ext uri="{FF2B5EF4-FFF2-40B4-BE49-F238E27FC236}">
                <a16:creationId xmlns:a16="http://schemas.microsoft.com/office/drawing/2014/main" id="{7990BA14-6712-1F98-4D5F-E3486F1B98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2641" y="2960144"/>
            <a:ext cx="914400" cy="914400"/>
          </a:xfrm>
          <a:prstGeom prst="rect">
            <a:avLst/>
          </a:prstGeom>
        </p:spPr>
      </p:pic>
      <p:pic>
        <p:nvPicPr>
          <p:cNvPr id="65" name="그래픽 64" descr="요정 여성 단색으로 채워진">
            <a:extLst>
              <a:ext uri="{FF2B5EF4-FFF2-40B4-BE49-F238E27FC236}">
                <a16:creationId xmlns:a16="http://schemas.microsoft.com/office/drawing/2014/main" id="{ADB8EAF8-6B71-EE0A-5088-55BABA1B7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62642" y="5412448"/>
            <a:ext cx="914400" cy="914400"/>
          </a:xfrm>
          <a:prstGeom prst="rect">
            <a:avLst/>
          </a:prstGeom>
        </p:spPr>
      </p:pic>
      <p:pic>
        <p:nvPicPr>
          <p:cNvPr id="66" name="그래픽 65" descr="사용자 크라운 여자 단색으로 채워진">
            <a:extLst>
              <a:ext uri="{FF2B5EF4-FFF2-40B4-BE49-F238E27FC236}">
                <a16:creationId xmlns:a16="http://schemas.microsoft.com/office/drawing/2014/main" id="{C8D34234-C548-5144-B3A6-068B185886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62641" y="2042536"/>
            <a:ext cx="914400" cy="914400"/>
          </a:xfrm>
          <a:prstGeom prst="rect">
            <a:avLst/>
          </a:prstGeom>
        </p:spPr>
      </p:pic>
      <p:pic>
        <p:nvPicPr>
          <p:cNvPr id="68" name="그래픽 67" descr="영웅 여성 단색으로 채워진">
            <a:extLst>
              <a:ext uri="{FF2B5EF4-FFF2-40B4-BE49-F238E27FC236}">
                <a16:creationId xmlns:a16="http://schemas.microsoft.com/office/drawing/2014/main" id="{7102234F-7B43-9DAB-B939-A96773E8D1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62642" y="4403254"/>
            <a:ext cx="914400" cy="914400"/>
          </a:xfrm>
          <a:prstGeom prst="rect">
            <a:avLst/>
          </a:prstGeom>
        </p:spPr>
      </p:pic>
      <p:sp>
        <p:nvSpPr>
          <p:cNvPr id="71" name="화살표: 오른쪽 70">
            <a:extLst>
              <a:ext uri="{FF2B5EF4-FFF2-40B4-BE49-F238E27FC236}">
                <a16:creationId xmlns:a16="http://schemas.microsoft.com/office/drawing/2014/main" id="{FF3C13D7-7EF2-DA4C-0709-42E67046B5EA}"/>
              </a:ext>
            </a:extLst>
          </p:cNvPr>
          <p:cNvSpPr/>
          <p:nvPr/>
        </p:nvSpPr>
        <p:spPr>
          <a:xfrm>
            <a:off x="6777764" y="2253777"/>
            <a:ext cx="1655237" cy="491918"/>
          </a:xfrm>
          <a:prstGeom prst="rightArrow">
            <a:avLst>
              <a:gd name="adj1" fmla="val 31962"/>
              <a:gd name="adj2" fmla="val 57432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72532F94-D549-5432-206C-8AE696D7596D}"/>
              </a:ext>
            </a:extLst>
          </p:cNvPr>
          <p:cNvSpPr/>
          <p:nvPr/>
        </p:nvSpPr>
        <p:spPr>
          <a:xfrm>
            <a:off x="6777764" y="3185069"/>
            <a:ext cx="1655237" cy="491918"/>
          </a:xfrm>
          <a:prstGeom prst="rightArrow">
            <a:avLst>
              <a:gd name="adj1" fmla="val 31962"/>
              <a:gd name="adj2" fmla="val 57432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3113D309-6A7E-ED8A-3440-CEA28A161B57}"/>
              </a:ext>
            </a:extLst>
          </p:cNvPr>
          <p:cNvSpPr/>
          <p:nvPr/>
        </p:nvSpPr>
        <p:spPr>
          <a:xfrm>
            <a:off x="6777764" y="4567628"/>
            <a:ext cx="1655237" cy="491918"/>
          </a:xfrm>
          <a:prstGeom prst="rightArrow">
            <a:avLst>
              <a:gd name="adj1" fmla="val 31962"/>
              <a:gd name="adj2" fmla="val 57432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BFC37140-1F23-5A95-6F3B-F6CF9BF5742B}"/>
              </a:ext>
            </a:extLst>
          </p:cNvPr>
          <p:cNvSpPr/>
          <p:nvPr/>
        </p:nvSpPr>
        <p:spPr>
          <a:xfrm>
            <a:off x="6777764" y="5481875"/>
            <a:ext cx="1655237" cy="491918"/>
          </a:xfrm>
          <a:prstGeom prst="rightArrow">
            <a:avLst>
              <a:gd name="adj1" fmla="val 31962"/>
              <a:gd name="adj2" fmla="val 57432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4" name="그래픽 83" descr="확인 표시 단색으로 채워진">
            <a:extLst>
              <a:ext uri="{FF2B5EF4-FFF2-40B4-BE49-F238E27FC236}">
                <a16:creationId xmlns:a16="http://schemas.microsoft.com/office/drawing/2014/main" id="{6287AE95-E4B2-8BDE-54E8-79A0B822AD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49840" y="1988745"/>
            <a:ext cx="761999" cy="76199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2EA3C7D-4FCF-93ED-9C32-857DDA297694}"/>
              </a:ext>
            </a:extLst>
          </p:cNvPr>
          <p:cNvSpPr txBox="1"/>
          <p:nvPr/>
        </p:nvSpPr>
        <p:spPr>
          <a:xfrm>
            <a:off x="4864471" y="3888476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anime style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5C686D7-6BAE-EEED-B552-9E79E75747B3}"/>
              </a:ext>
            </a:extLst>
          </p:cNvPr>
          <p:cNvSpPr txBox="1"/>
          <p:nvPr/>
        </p:nvSpPr>
        <p:spPr>
          <a:xfrm>
            <a:off x="4530082" y="6145854"/>
            <a:ext cx="237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mid-journey style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879543-6142-E988-658B-24876FFA9C6B}"/>
              </a:ext>
            </a:extLst>
          </p:cNvPr>
          <p:cNvCxnSpPr>
            <a:cxnSpLocks/>
          </p:cNvCxnSpPr>
          <p:nvPr/>
        </p:nvCxnSpPr>
        <p:spPr>
          <a:xfrm flipH="1" flipV="1">
            <a:off x="1804652" y="2353483"/>
            <a:ext cx="191453" cy="1840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567DF9-DFD6-A7D4-8A78-1A9ED874FF90}"/>
              </a:ext>
            </a:extLst>
          </p:cNvPr>
          <p:cNvSpPr txBox="1"/>
          <p:nvPr/>
        </p:nvSpPr>
        <p:spPr>
          <a:xfrm>
            <a:off x="3090887" y="5374485"/>
            <a:ext cx="171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Black skins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ACD599-5959-9A88-8A84-AC6732F23BF2}"/>
              </a:ext>
            </a:extLst>
          </p:cNvPr>
          <p:cNvSpPr txBox="1"/>
          <p:nvPr/>
        </p:nvSpPr>
        <p:spPr>
          <a:xfrm>
            <a:off x="240444" y="2009456"/>
            <a:ext cx="2963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성별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머리카락 색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눈동자 색 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etc.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6055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3357460" y="1839877"/>
            <a:ext cx="12777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93782127-C464-9D62-6BC0-71D93B5E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7762" y="3281528"/>
            <a:ext cx="1354008" cy="13540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DF68B6-E5C8-8363-3012-F1AAF3E002D8}"/>
              </a:ext>
            </a:extLst>
          </p:cNvPr>
          <p:cNvSpPr/>
          <p:nvPr/>
        </p:nvSpPr>
        <p:spPr>
          <a:xfrm>
            <a:off x="5983910" y="2953463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E07BB7E-79C0-B802-ACBD-0AF30FC5E588}"/>
              </a:ext>
            </a:extLst>
          </p:cNvPr>
          <p:cNvSpPr/>
          <p:nvPr/>
        </p:nvSpPr>
        <p:spPr>
          <a:xfrm>
            <a:off x="5817356" y="3121404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073AAE-55E4-E301-457A-C43393022009}"/>
              </a:ext>
            </a:extLst>
          </p:cNvPr>
          <p:cNvSpPr/>
          <p:nvPr/>
        </p:nvSpPr>
        <p:spPr>
          <a:xfrm>
            <a:off x="5662327" y="3281528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4A5DAF-7532-6907-A298-4EBF64558E0D}"/>
              </a:ext>
            </a:extLst>
          </p:cNvPr>
          <p:cNvSpPr/>
          <p:nvPr/>
        </p:nvSpPr>
        <p:spPr>
          <a:xfrm>
            <a:off x="5503395" y="3448484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71715A2-E771-B2E3-BD5C-021EB08A6C00}"/>
              </a:ext>
            </a:extLst>
          </p:cNvPr>
          <p:cNvSpPr/>
          <p:nvPr/>
        </p:nvSpPr>
        <p:spPr>
          <a:xfrm>
            <a:off x="5336791" y="3637611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105DA4-E345-D0D7-EBC5-4AE98D579985}"/>
              </a:ext>
            </a:extLst>
          </p:cNvPr>
          <p:cNvSpPr/>
          <p:nvPr/>
        </p:nvSpPr>
        <p:spPr>
          <a:xfrm>
            <a:off x="5170237" y="3805552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1A4711-FCBF-FDF3-8BA5-0AB7036B4D82}"/>
              </a:ext>
            </a:extLst>
          </p:cNvPr>
          <p:cNvSpPr/>
          <p:nvPr/>
        </p:nvSpPr>
        <p:spPr>
          <a:xfrm>
            <a:off x="5015208" y="3965676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86AF25-2F0C-FF64-5334-C1B391E1D345}"/>
              </a:ext>
            </a:extLst>
          </p:cNvPr>
          <p:cNvSpPr/>
          <p:nvPr/>
        </p:nvSpPr>
        <p:spPr>
          <a:xfrm>
            <a:off x="4856276" y="4132632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이미지 단색으로 채워진">
            <a:extLst>
              <a:ext uri="{FF2B5EF4-FFF2-40B4-BE49-F238E27FC236}">
                <a16:creationId xmlns:a16="http://schemas.microsoft.com/office/drawing/2014/main" id="{958F959F-BD3A-68B3-A6C1-883E69C69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04104" y="4048003"/>
            <a:ext cx="1560154" cy="1560154"/>
          </a:xfrm>
          <a:prstGeom prst="rect">
            <a:avLst/>
          </a:prstGeom>
        </p:spPr>
      </p:pic>
      <p:sp>
        <p:nvSpPr>
          <p:cNvPr id="23" name="원호 22">
            <a:extLst>
              <a:ext uri="{FF2B5EF4-FFF2-40B4-BE49-F238E27FC236}">
                <a16:creationId xmlns:a16="http://schemas.microsoft.com/office/drawing/2014/main" id="{1124E0B4-52E6-16B0-8A4C-5666E5A779A3}"/>
              </a:ext>
            </a:extLst>
          </p:cNvPr>
          <p:cNvSpPr/>
          <p:nvPr/>
        </p:nvSpPr>
        <p:spPr>
          <a:xfrm rot="3195875">
            <a:off x="5892257" y="3596140"/>
            <a:ext cx="1245719" cy="1995864"/>
          </a:xfrm>
          <a:prstGeom prst="arc">
            <a:avLst>
              <a:gd name="adj1" fmla="val 16200000"/>
              <a:gd name="adj2" fmla="val 3879230"/>
            </a:avLst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9196A3-14C0-919B-E81C-C08D5EBB94C1}"/>
              </a:ext>
            </a:extLst>
          </p:cNvPr>
          <p:cNvSpPr txBox="1"/>
          <p:nvPr/>
        </p:nvSpPr>
        <p:spPr>
          <a:xfrm>
            <a:off x="6497560" y="5100237"/>
            <a:ext cx="118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981AD8B-D329-C0D6-F976-936FA0CA672F}"/>
              </a:ext>
            </a:extLst>
          </p:cNvPr>
          <p:cNvSpPr/>
          <p:nvPr/>
        </p:nvSpPr>
        <p:spPr>
          <a:xfrm>
            <a:off x="3333836" y="3524680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EE09135-80CD-B95E-43F4-DB5389C4A749}"/>
              </a:ext>
            </a:extLst>
          </p:cNvPr>
          <p:cNvSpPr/>
          <p:nvPr/>
        </p:nvSpPr>
        <p:spPr>
          <a:xfrm>
            <a:off x="7710255" y="3524680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래픽 34" descr="사용자 크라운 여자 단색으로 채워진">
            <a:extLst>
              <a:ext uri="{FF2B5EF4-FFF2-40B4-BE49-F238E27FC236}">
                <a16:creationId xmlns:a16="http://schemas.microsoft.com/office/drawing/2014/main" id="{F087EFFD-45E2-4835-3307-8E5EFD74E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80872" y="2118434"/>
            <a:ext cx="1063629" cy="1063629"/>
          </a:xfrm>
          <a:prstGeom prst="rect">
            <a:avLst/>
          </a:prstGeom>
        </p:spPr>
      </p:pic>
      <p:pic>
        <p:nvPicPr>
          <p:cNvPr id="37" name="그래픽 36" descr="사용자 크라운 여자 단색으로 채워진">
            <a:extLst>
              <a:ext uri="{FF2B5EF4-FFF2-40B4-BE49-F238E27FC236}">
                <a16:creationId xmlns:a16="http://schemas.microsoft.com/office/drawing/2014/main" id="{F3AA3C5C-AC09-F9AD-4A55-43B532D1B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41932" y="2118434"/>
            <a:ext cx="1063629" cy="1063629"/>
          </a:xfrm>
          <a:prstGeom prst="rect">
            <a:avLst/>
          </a:prstGeom>
        </p:spPr>
      </p:pic>
      <p:pic>
        <p:nvPicPr>
          <p:cNvPr id="47" name="그래픽 46" descr="사용자 크라운 여자 단색으로 채워진">
            <a:extLst>
              <a:ext uri="{FF2B5EF4-FFF2-40B4-BE49-F238E27FC236}">
                <a16:creationId xmlns:a16="http://schemas.microsoft.com/office/drawing/2014/main" id="{86E870A4-CDCF-0C61-021C-3559457990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80872" y="3121924"/>
            <a:ext cx="1063629" cy="1063629"/>
          </a:xfrm>
          <a:prstGeom prst="rect">
            <a:avLst/>
          </a:prstGeom>
        </p:spPr>
      </p:pic>
      <p:pic>
        <p:nvPicPr>
          <p:cNvPr id="48" name="그래픽 47" descr="사용자 크라운 여자 단색으로 채워진">
            <a:extLst>
              <a:ext uri="{FF2B5EF4-FFF2-40B4-BE49-F238E27FC236}">
                <a16:creationId xmlns:a16="http://schemas.microsoft.com/office/drawing/2014/main" id="{26626FC4-06E3-8FE6-14CC-E3DE6D0C7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41932" y="3121924"/>
            <a:ext cx="1063629" cy="1063629"/>
          </a:xfrm>
          <a:prstGeom prst="rect">
            <a:avLst/>
          </a:prstGeom>
        </p:spPr>
      </p:pic>
      <p:pic>
        <p:nvPicPr>
          <p:cNvPr id="49" name="그래픽 48" descr="사용자 크라운 여자 단색으로 채워진">
            <a:extLst>
              <a:ext uri="{FF2B5EF4-FFF2-40B4-BE49-F238E27FC236}">
                <a16:creationId xmlns:a16="http://schemas.microsoft.com/office/drawing/2014/main" id="{962F3C5D-BA26-1A15-E53D-BF577E7688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71024" y="4118331"/>
            <a:ext cx="1063629" cy="1063629"/>
          </a:xfrm>
          <a:prstGeom prst="rect">
            <a:avLst/>
          </a:prstGeom>
        </p:spPr>
      </p:pic>
      <p:pic>
        <p:nvPicPr>
          <p:cNvPr id="50" name="그래픽 49" descr="사용자 크라운 여자 단색으로 채워진">
            <a:extLst>
              <a:ext uri="{FF2B5EF4-FFF2-40B4-BE49-F238E27FC236}">
                <a16:creationId xmlns:a16="http://schemas.microsoft.com/office/drawing/2014/main" id="{0C099101-2C2B-02E7-262D-B33A051AEE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32084" y="4118331"/>
            <a:ext cx="1063629" cy="1063629"/>
          </a:xfrm>
          <a:prstGeom prst="rect">
            <a:avLst/>
          </a:prstGeom>
        </p:spPr>
      </p:pic>
      <p:pic>
        <p:nvPicPr>
          <p:cNvPr id="51" name="그래픽 50" descr="사용자 크라운 여자 단색으로 채워진">
            <a:extLst>
              <a:ext uri="{FF2B5EF4-FFF2-40B4-BE49-F238E27FC236}">
                <a16:creationId xmlns:a16="http://schemas.microsoft.com/office/drawing/2014/main" id="{485A0E03-C0F4-6D22-C97E-3CA393F96C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71024" y="5121821"/>
            <a:ext cx="1063629" cy="1063629"/>
          </a:xfrm>
          <a:prstGeom prst="rect">
            <a:avLst/>
          </a:prstGeom>
        </p:spPr>
      </p:pic>
      <p:pic>
        <p:nvPicPr>
          <p:cNvPr id="52" name="그래픽 51" descr="사용자 크라운 여자 단색으로 채워진">
            <a:extLst>
              <a:ext uri="{FF2B5EF4-FFF2-40B4-BE49-F238E27FC236}">
                <a16:creationId xmlns:a16="http://schemas.microsoft.com/office/drawing/2014/main" id="{CE7867D1-0298-7518-EB50-4CD49BE5C1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732084" y="5121821"/>
            <a:ext cx="1063629" cy="10636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420B261-3174-C503-1FAB-1ED4EA2EB1C8}"/>
              </a:ext>
            </a:extLst>
          </p:cNvPr>
          <p:cNvSpPr txBox="1"/>
          <p:nvPr/>
        </p:nvSpPr>
        <p:spPr>
          <a:xfrm>
            <a:off x="4279748" y="6046090"/>
            <a:ext cx="277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각도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표정</a:t>
            </a:r>
          </a:p>
        </p:txBody>
      </p:sp>
      <p:pic>
        <p:nvPicPr>
          <p:cNvPr id="2050" name="Picture 2" descr="손오공(드래곤볼) - 나무위키">
            <a:extLst>
              <a:ext uri="{FF2B5EF4-FFF2-40B4-BE49-F238E27FC236}">
                <a16:creationId xmlns:a16="http://schemas.microsoft.com/office/drawing/2014/main" id="{E850FFBA-78F0-7515-76FF-DD5549F9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508" y="2853121"/>
            <a:ext cx="1904862" cy="190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손오공 고한 슈퍼 드래곤 볼 Z 베지타 드래곤 볼 히어로즈, 손오공, 슈퍼 히어로, 만화 png | PNGEgg">
            <a:extLst>
              <a:ext uri="{FF2B5EF4-FFF2-40B4-BE49-F238E27FC236}">
                <a16:creationId xmlns:a16="http://schemas.microsoft.com/office/drawing/2014/main" id="{776EDAE3-FE3D-F07E-9AC2-88611FE9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98750" l="0" r="97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26" y="1891110"/>
            <a:ext cx="1744236" cy="199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추억의 드래곤볼_ Dragon Ball — Steemit">
            <a:extLst>
              <a:ext uri="{FF2B5EF4-FFF2-40B4-BE49-F238E27FC236}">
                <a16:creationId xmlns:a16="http://schemas.microsoft.com/office/drawing/2014/main" id="{E26B24FE-91DA-88AB-540D-FD8990B0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845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604" y="2045720"/>
            <a:ext cx="1979013" cy="147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떡밥물기] 드래곤볼의 손오공 vs 원펀맨의 사이타마 (사이타마가 손오공보다 강한 이유) - 인스티즈(instiz) 인티포털 카테고리">
            <a:extLst>
              <a:ext uri="{FF2B5EF4-FFF2-40B4-BE49-F238E27FC236}">
                <a16:creationId xmlns:a16="http://schemas.microsoft.com/office/drawing/2014/main" id="{225CBB38-89E3-755A-0A66-9470776C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94" y="3543678"/>
            <a:ext cx="1531860" cy="21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15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3357460" y="1839877"/>
            <a:ext cx="12777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981AD8B-D329-C0D6-F976-936FA0CA672F}"/>
              </a:ext>
            </a:extLst>
          </p:cNvPr>
          <p:cNvSpPr/>
          <p:nvPr/>
        </p:nvSpPr>
        <p:spPr>
          <a:xfrm>
            <a:off x="4857644" y="3681387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EE09135-80CD-B95E-43F4-DB5389C4A749}"/>
              </a:ext>
            </a:extLst>
          </p:cNvPr>
          <p:cNvSpPr/>
          <p:nvPr/>
        </p:nvSpPr>
        <p:spPr>
          <a:xfrm>
            <a:off x="8409035" y="3653721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B3A38E0-7164-2879-3BB5-F5587A56B89C}"/>
              </a:ext>
            </a:extLst>
          </p:cNvPr>
          <p:cNvGrpSpPr/>
          <p:nvPr/>
        </p:nvGrpSpPr>
        <p:grpSpPr>
          <a:xfrm>
            <a:off x="345738" y="2319001"/>
            <a:ext cx="1934537" cy="4067016"/>
            <a:chOff x="8871024" y="2118434"/>
            <a:chExt cx="1934537" cy="4067016"/>
          </a:xfrm>
        </p:grpSpPr>
        <p:pic>
          <p:nvPicPr>
            <p:cNvPr id="35" name="그래픽 34" descr="사용자 크라운 여자 단색으로 채워진">
              <a:extLst>
                <a:ext uri="{FF2B5EF4-FFF2-40B4-BE49-F238E27FC236}">
                  <a16:creationId xmlns:a16="http://schemas.microsoft.com/office/drawing/2014/main" id="{F087EFFD-45E2-4835-3307-8E5EFD74E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80872" y="2118434"/>
              <a:ext cx="1063629" cy="1063629"/>
            </a:xfrm>
            <a:prstGeom prst="rect">
              <a:avLst/>
            </a:prstGeom>
          </p:spPr>
        </p:pic>
        <p:pic>
          <p:nvPicPr>
            <p:cNvPr id="37" name="그래픽 36" descr="사용자 크라운 여자 단색으로 채워진">
              <a:extLst>
                <a:ext uri="{FF2B5EF4-FFF2-40B4-BE49-F238E27FC236}">
                  <a16:creationId xmlns:a16="http://schemas.microsoft.com/office/drawing/2014/main" id="{F3AA3C5C-AC09-F9AD-4A55-43B532D1B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1932" y="2118434"/>
              <a:ext cx="1063629" cy="1063629"/>
            </a:xfrm>
            <a:prstGeom prst="rect">
              <a:avLst/>
            </a:prstGeom>
          </p:spPr>
        </p:pic>
        <p:pic>
          <p:nvPicPr>
            <p:cNvPr id="47" name="그래픽 46" descr="사용자 크라운 여자 단색으로 채워진">
              <a:extLst>
                <a:ext uri="{FF2B5EF4-FFF2-40B4-BE49-F238E27FC236}">
                  <a16:creationId xmlns:a16="http://schemas.microsoft.com/office/drawing/2014/main" id="{86E870A4-CDCF-0C61-021C-35594579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80872" y="3121924"/>
              <a:ext cx="1063629" cy="1063629"/>
            </a:xfrm>
            <a:prstGeom prst="rect">
              <a:avLst/>
            </a:prstGeom>
          </p:spPr>
        </p:pic>
        <p:pic>
          <p:nvPicPr>
            <p:cNvPr id="48" name="그래픽 47" descr="사용자 크라운 여자 단색으로 채워진">
              <a:extLst>
                <a:ext uri="{FF2B5EF4-FFF2-40B4-BE49-F238E27FC236}">
                  <a16:creationId xmlns:a16="http://schemas.microsoft.com/office/drawing/2014/main" id="{26626FC4-06E3-8FE6-14CC-E3DE6D0C7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41932" y="3121924"/>
              <a:ext cx="1063629" cy="1063629"/>
            </a:xfrm>
            <a:prstGeom prst="rect">
              <a:avLst/>
            </a:prstGeom>
          </p:spPr>
        </p:pic>
        <p:pic>
          <p:nvPicPr>
            <p:cNvPr id="49" name="그래픽 48" descr="사용자 크라운 여자 단색으로 채워진">
              <a:extLst>
                <a:ext uri="{FF2B5EF4-FFF2-40B4-BE49-F238E27FC236}">
                  <a16:creationId xmlns:a16="http://schemas.microsoft.com/office/drawing/2014/main" id="{962F3C5D-BA26-1A15-E53D-BF577E76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71024" y="4118331"/>
              <a:ext cx="1063629" cy="1063629"/>
            </a:xfrm>
            <a:prstGeom prst="rect">
              <a:avLst/>
            </a:prstGeom>
          </p:spPr>
        </p:pic>
        <p:pic>
          <p:nvPicPr>
            <p:cNvPr id="50" name="그래픽 49" descr="사용자 크라운 여자 단색으로 채워진">
              <a:extLst>
                <a:ext uri="{FF2B5EF4-FFF2-40B4-BE49-F238E27FC236}">
                  <a16:creationId xmlns:a16="http://schemas.microsoft.com/office/drawing/2014/main" id="{0C099101-2C2B-02E7-262D-B33A051A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32084" y="4118331"/>
              <a:ext cx="1063629" cy="1063629"/>
            </a:xfrm>
            <a:prstGeom prst="rect">
              <a:avLst/>
            </a:prstGeom>
          </p:spPr>
        </p:pic>
        <p:pic>
          <p:nvPicPr>
            <p:cNvPr id="51" name="그래픽 50" descr="사용자 크라운 여자 단색으로 채워진">
              <a:extLst>
                <a:ext uri="{FF2B5EF4-FFF2-40B4-BE49-F238E27FC236}">
                  <a16:creationId xmlns:a16="http://schemas.microsoft.com/office/drawing/2014/main" id="{485A0E03-C0F4-6D22-C97E-3CA393F9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871024" y="5121821"/>
              <a:ext cx="1063629" cy="1063629"/>
            </a:xfrm>
            <a:prstGeom prst="rect">
              <a:avLst/>
            </a:prstGeom>
          </p:spPr>
        </p:pic>
        <p:pic>
          <p:nvPicPr>
            <p:cNvPr id="52" name="그래픽 51" descr="사용자 크라운 여자 단색으로 채워진">
              <a:extLst>
                <a:ext uri="{FF2B5EF4-FFF2-40B4-BE49-F238E27FC236}">
                  <a16:creationId xmlns:a16="http://schemas.microsoft.com/office/drawing/2014/main" id="{CE7867D1-0298-7518-EB50-4CD49BE5C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732084" y="5121821"/>
              <a:ext cx="1063629" cy="1063629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64B5F27-764A-F605-125F-83FE09AA3FF6}"/>
              </a:ext>
            </a:extLst>
          </p:cNvPr>
          <p:cNvSpPr txBox="1"/>
          <p:nvPr/>
        </p:nvSpPr>
        <p:spPr>
          <a:xfrm>
            <a:off x="2265241" y="3854305"/>
            <a:ext cx="2773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별명</a:t>
            </a:r>
            <a:b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ex) </a:t>
            </a:r>
            <a:r>
              <a:rPr lang="en-US" altLang="ko-KR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zwx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 descr="더하기 부호 | 무료 아이콘">
            <a:extLst>
              <a:ext uri="{FF2B5EF4-FFF2-40B4-BE49-F238E27FC236}">
                <a16:creationId xmlns:a16="http://schemas.microsoft.com/office/drawing/2014/main" id="{7E59B7A5-736B-2580-680D-0583B7645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089" y="3852925"/>
            <a:ext cx="474242" cy="4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돼지 꼬리 - 2182101와 (과) 비슷한 무료 클립 아트가 | illustAC">
            <a:extLst>
              <a:ext uri="{FF2B5EF4-FFF2-40B4-BE49-F238E27FC236}">
                <a16:creationId xmlns:a16="http://schemas.microsoft.com/office/drawing/2014/main" id="{76015EAE-B088-9BD7-DFB1-76EC35041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/>
          <a:srcRect/>
          <a:stretch>
            <a:fillRect/>
          </a:stretch>
        </p:blipFill>
        <p:spPr>
          <a:xfrm>
            <a:off x="2976850" y="2985475"/>
            <a:ext cx="761219" cy="761219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D1B396B-4C5B-01E8-FC7F-F72A6D0BDB9C}"/>
              </a:ext>
            </a:extLst>
          </p:cNvPr>
          <p:cNvSpPr txBox="1"/>
          <p:nvPr/>
        </p:nvSpPr>
        <p:spPr>
          <a:xfrm>
            <a:off x="2554645" y="2021775"/>
            <a:ext cx="5913151" cy="1011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한테 등장인물에 대해서 알려줘야 된다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zxw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&lt;-&gt; 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손오공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손오공이란 등장인물을 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모름</a:t>
            </a:r>
            <a:endParaRPr lang="en-US" altLang="ko-KR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en-US" altLang="ko-KR" sz="14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zwx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지금 같이 넣어주는 이미지야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!’ 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660EF4-6FE1-2B00-1453-EF4AF48DD9D1}"/>
              </a:ext>
            </a:extLst>
          </p:cNvPr>
          <p:cNvSpPr txBox="1"/>
          <p:nvPr/>
        </p:nvSpPr>
        <p:spPr>
          <a:xfrm>
            <a:off x="5635204" y="3824941"/>
            <a:ext cx="277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D752F-C52C-18B2-167D-E9105BC459DC}"/>
              </a:ext>
            </a:extLst>
          </p:cNvPr>
          <p:cNvSpPr txBox="1"/>
          <p:nvPr/>
        </p:nvSpPr>
        <p:spPr>
          <a:xfrm>
            <a:off x="3738069" y="4837168"/>
            <a:ext cx="6211058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 정도의 이미지로도 등장인물을 학습시킬 수 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즉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일관성 있는 등장인물을 뽑을 수 있게 됨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3" name="Picture 6" descr="돼지 꼬리 - 2182101와 (과) 비슷한 무료 클립 아트가 | illustAC">
            <a:extLst>
              <a:ext uri="{FF2B5EF4-FFF2-40B4-BE49-F238E27FC236}">
                <a16:creationId xmlns:a16="http://schemas.microsoft.com/office/drawing/2014/main" id="{D2C4C273-8249-9641-9BF8-48712A485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/>
          <a:srcRect/>
          <a:stretch>
            <a:fillRect/>
          </a:stretch>
        </p:blipFill>
        <p:spPr>
          <a:xfrm rot="19655780" flipH="1" flipV="1">
            <a:off x="10249618" y="4771866"/>
            <a:ext cx="1101044" cy="1101044"/>
          </a:xfrm>
          <a:prstGeom prst="rect">
            <a:avLst/>
          </a:prstGeom>
          <a:noFill/>
        </p:spPr>
      </p:pic>
      <p:pic>
        <p:nvPicPr>
          <p:cNvPr id="44" name="그래픽 43" descr="인공 지능 윤곽선">
            <a:extLst>
              <a:ext uri="{FF2B5EF4-FFF2-40B4-BE49-F238E27FC236}">
                <a16:creationId xmlns:a16="http://schemas.microsoft.com/office/drawing/2014/main" id="{2099013D-B369-4E2E-2CBC-308D2E76F4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16911" y="3398236"/>
            <a:ext cx="1298485" cy="12984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20098AF-B8F3-C593-9828-1CA21ABAF052}"/>
              </a:ext>
            </a:extLst>
          </p:cNvPr>
          <p:cNvSpPr txBox="1"/>
          <p:nvPr/>
        </p:nvSpPr>
        <p:spPr>
          <a:xfrm>
            <a:off x="6497360" y="5973595"/>
            <a:ext cx="5913151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zwx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손오공이라는 걸 아는 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model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Picture 2" descr="손오공 - 무료 화살개 아이콘">
            <a:extLst>
              <a:ext uri="{FF2B5EF4-FFF2-40B4-BE49-F238E27FC236}">
                <a16:creationId xmlns:a16="http://schemas.microsoft.com/office/drawing/2014/main" id="{79950FDD-516B-D226-A7AB-01F237DB1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44" y="2215555"/>
            <a:ext cx="1063629" cy="10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25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4818212" y="1839877"/>
            <a:ext cx="1708429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93782127-C464-9D62-6BC0-71D93B5E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1633" y="4541636"/>
            <a:ext cx="1354008" cy="1354008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981AD8B-D329-C0D6-F976-936FA0CA672F}"/>
              </a:ext>
            </a:extLst>
          </p:cNvPr>
          <p:cNvSpPr/>
          <p:nvPr/>
        </p:nvSpPr>
        <p:spPr>
          <a:xfrm>
            <a:off x="3761115" y="3545792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EE09135-80CD-B95E-43F4-DB5389C4A749}"/>
              </a:ext>
            </a:extLst>
          </p:cNvPr>
          <p:cNvSpPr/>
          <p:nvPr/>
        </p:nvSpPr>
        <p:spPr>
          <a:xfrm>
            <a:off x="7536483" y="3524680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사용자 크라운 여자 단색으로 채워진">
            <a:extLst>
              <a:ext uri="{FF2B5EF4-FFF2-40B4-BE49-F238E27FC236}">
                <a16:creationId xmlns:a16="http://schemas.microsoft.com/office/drawing/2014/main" id="{F3AA3C5C-AC09-F9AD-4A55-43B532D1B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6738" y="2118434"/>
            <a:ext cx="1063629" cy="1063629"/>
          </a:xfrm>
          <a:prstGeom prst="rect">
            <a:avLst/>
          </a:prstGeom>
        </p:spPr>
      </p:pic>
      <p:pic>
        <p:nvPicPr>
          <p:cNvPr id="48" name="그래픽 47" descr="사용자 크라운 여자 단색으로 채워진">
            <a:extLst>
              <a:ext uri="{FF2B5EF4-FFF2-40B4-BE49-F238E27FC236}">
                <a16:creationId xmlns:a16="http://schemas.microsoft.com/office/drawing/2014/main" id="{26626FC4-06E3-8FE6-14CC-E3DE6D0C7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76738" y="3121924"/>
            <a:ext cx="1063629" cy="1063629"/>
          </a:xfrm>
          <a:prstGeom prst="rect">
            <a:avLst/>
          </a:prstGeom>
        </p:spPr>
      </p:pic>
      <p:pic>
        <p:nvPicPr>
          <p:cNvPr id="50" name="그래픽 49" descr="사용자 크라운 여자 단색으로 채워진">
            <a:extLst>
              <a:ext uri="{FF2B5EF4-FFF2-40B4-BE49-F238E27FC236}">
                <a16:creationId xmlns:a16="http://schemas.microsoft.com/office/drawing/2014/main" id="{0C099101-2C2B-02E7-262D-B33A051AEE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66890" y="4118331"/>
            <a:ext cx="1063629" cy="1063629"/>
          </a:xfrm>
          <a:prstGeom prst="rect">
            <a:avLst/>
          </a:prstGeom>
        </p:spPr>
      </p:pic>
      <p:pic>
        <p:nvPicPr>
          <p:cNvPr id="52" name="그래픽 51" descr="사용자 크라운 여자 단색으로 채워진">
            <a:extLst>
              <a:ext uri="{FF2B5EF4-FFF2-40B4-BE49-F238E27FC236}">
                <a16:creationId xmlns:a16="http://schemas.microsoft.com/office/drawing/2014/main" id="{CE7867D1-0298-7518-EB50-4CD49BE5C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66890" y="5121821"/>
            <a:ext cx="1063629" cy="1063629"/>
          </a:xfrm>
          <a:prstGeom prst="rect">
            <a:avLst/>
          </a:prstGeom>
        </p:spPr>
      </p:pic>
      <p:pic>
        <p:nvPicPr>
          <p:cNvPr id="17" name="그래픽 16" descr="사원증 윤곽선">
            <a:extLst>
              <a:ext uri="{FF2B5EF4-FFF2-40B4-BE49-F238E27FC236}">
                <a16:creationId xmlns:a16="http://schemas.microsoft.com/office/drawing/2014/main" id="{3E36A9B0-9F13-9C99-53A3-980A6F268A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2233" y="2322081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FDABDF5E-9E0E-B342-C16A-0AAA1425CA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2233" y="285881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57C7DF0C-0BF4-5158-3CB9-0134808FF1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25745" y="2316554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52A79BFD-205C-837E-B7F2-CC143A8431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25745" y="2853284"/>
            <a:ext cx="679896" cy="679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B1B7E6-2033-E514-7153-A3488536052A}"/>
              </a:ext>
            </a:extLst>
          </p:cNvPr>
          <p:cNvSpPr txBox="1"/>
          <p:nvPr/>
        </p:nvSpPr>
        <p:spPr>
          <a:xfrm>
            <a:off x="1722341" y="3490656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Action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1026D863-1D90-A33A-A449-8AB088ADA38B}"/>
              </a:ext>
            </a:extLst>
          </p:cNvPr>
          <p:cNvSpPr/>
          <p:nvPr/>
        </p:nvSpPr>
        <p:spPr>
          <a:xfrm>
            <a:off x="2257300" y="3868498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인공 지능 윤곽선">
            <a:extLst>
              <a:ext uri="{FF2B5EF4-FFF2-40B4-BE49-F238E27FC236}">
                <a16:creationId xmlns:a16="http://schemas.microsoft.com/office/drawing/2014/main" id="{091A67D3-C511-8E67-3B64-97ABC73DE6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36555" y="2938831"/>
            <a:ext cx="1869389" cy="1869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849A23-9C0D-82EE-1592-012323EA1D59}"/>
              </a:ext>
            </a:extLst>
          </p:cNvPr>
          <p:cNvSpPr txBox="1"/>
          <p:nvPr/>
        </p:nvSpPr>
        <p:spPr>
          <a:xfrm>
            <a:off x="259528" y="1983832"/>
            <a:ext cx="328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Smile, sitting, in castle etc.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245435D-4E10-D1B3-9012-8A5A0186C591}"/>
              </a:ext>
            </a:extLst>
          </p:cNvPr>
          <p:cNvCxnSpPr>
            <a:cxnSpLocks/>
          </p:cNvCxnSpPr>
          <p:nvPr/>
        </p:nvCxnSpPr>
        <p:spPr>
          <a:xfrm flipH="1" flipV="1">
            <a:off x="1804652" y="2353483"/>
            <a:ext cx="191453" cy="18404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4203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 설명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생성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4818212" y="1839877"/>
            <a:ext cx="1708429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46360" y="1480259"/>
            <a:ext cx="1499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학습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E5F3E-F474-D033-F2B8-1FFA73CA5EB1}"/>
              </a:ext>
            </a:extLst>
          </p:cNvPr>
          <p:cNvSpPr txBox="1"/>
          <p:nvPr/>
        </p:nvSpPr>
        <p:spPr>
          <a:xfrm>
            <a:off x="4746347" y="1480259"/>
            <a:ext cx="194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 삽화생성 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93782127-C464-9D62-6BC0-71D93B5E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1633" y="4541636"/>
            <a:ext cx="1354008" cy="1354008"/>
          </a:xfrm>
          <a:prstGeom prst="rect">
            <a:avLst/>
          </a:prstGeom>
        </p:spPr>
      </p:pic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981AD8B-D329-C0D6-F976-936FA0CA672F}"/>
              </a:ext>
            </a:extLst>
          </p:cNvPr>
          <p:cNvSpPr/>
          <p:nvPr/>
        </p:nvSpPr>
        <p:spPr>
          <a:xfrm>
            <a:off x="3761115" y="3545792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EE09135-80CD-B95E-43F4-DB5389C4A749}"/>
              </a:ext>
            </a:extLst>
          </p:cNvPr>
          <p:cNvSpPr/>
          <p:nvPr/>
        </p:nvSpPr>
        <p:spPr>
          <a:xfrm>
            <a:off x="7536483" y="3524680"/>
            <a:ext cx="1044901" cy="711772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래픽 36" descr="사용자 크라운 여자 단색으로 채워진">
            <a:extLst>
              <a:ext uri="{FF2B5EF4-FFF2-40B4-BE49-F238E27FC236}">
                <a16:creationId xmlns:a16="http://schemas.microsoft.com/office/drawing/2014/main" id="{F3AA3C5C-AC09-F9AD-4A55-43B532D1B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76738" y="2118434"/>
            <a:ext cx="1063629" cy="1063629"/>
          </a:xfrm>
          <a:prstGeom prst="rect">
            <a:avLst/>
          </a:prstGeom>
        </p:spPr>
      </p:pic>
      <p:pic>
        <p:nvPicPr>
          <p:cNvPr id="48" name="그래픽 47" descr="사용자 크라운 여자 단색으로 채워진">
            <a:extLst>
              <a:ext uri="{FF2B5EF4-FFF2-40B4-BE49-F238E27FC236}">
                <a16:creationId xmlns:a16="http://schemas.microsoft.com/office/drawing/2014/main" id="{26626FC4-06E3-8FE6-14CC-E3DE6D0C73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76738" y="3121924"/>
            <a:ext cx="1063629" cy="1063629"/>
          </a:xfrm>
          <a:prstGeom prst="rect">
            <a:avLst/>
          </a:prstGeom>
        </p:spPr>
      </p:pic>
      <p:pic>
        <p:nvPicPr>
          <p:cNvPr id="50" name="그래픽 49" descr="사용자 크라운 여자 단색으로 채워진">
            <a:extLst>
              <a:ext uri="{FF2B5EF4-FFF2-40B4-BE49-F238E27FC236}">
                <a16:creationId xmlns:a16="http://schemas.microsoft.com/office/drawing/2014/main" id="{0C099101-2C2B-02E7-262D-B33A051AEE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66890" y="4118331"/>
            <a:ext cx="1063629" cy="1063629"/>
          </a:xfrm>
          <a:prstGeom prst="rect">
            <a:avLst/>
          </a:prstGeom>
        </p:spPr>
      </p:pic>
      <p:pic>
        <p:nvPicPr>
          <p:cNvPr id="52" name="그래픽 51" descr="사용자 크라운 여자 단색으로 채워진">
            <a:extLst>
              <a:ext uri="{FF2B5EF4-FFF2-40B4-BE49-F238E27FC236}">
                <a16:creationId xmlns:a16="http://schemas.microsoft.com/office/drawing/2014/main" id="{CE7867D1-0298-7518-EB50-4CD49BE5C1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66890" y="5121821"/>
            <a:ext cx="1063629" cy="1063629"/>
          </a:xfrm>
          <a:prstGeom prst="rect">
            <a:avLst/>
          </a:prstGeom>
        </p:spPr>
      </p:pic>
      <p:pic>
        <p:nvPicPr>
          <p:cNvPr id="17" name="그래픽 16" descr="사원증 윤곽선">
            <a:extLst>
              <a:ext uri="{FF2B5EF4-FFF2-40B4-BE49-F238E27FC236}">
                <a16:creationId xmlns:a16="http://schemas.microsoft.com/office/drawing/2014/main" id="{3E36A9B0-9F13-9C99-53A3-980A6F268A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2233" y="2322081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FDABDF5E-9E0E-B342-C16A-0AAA1425CA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82233" y="285881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57C7DF0C-0BF4-5158-3CB9-0134808FF1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25745" y="2316554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52A79BFD-205C-837E-B7F2-CC143A8431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25745" y="2853284"/>
            <a:ext cx="679896" cy="6798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B1B7E6-2033-E514-7153-A3488536052A}"/>
              </a:ext>
            </a:extLst>
          </p:cNvPr>
          <p:cNvSpPr txBox="1"/>
          <p:nvPr/>
        </p:nvSpPr>
        <p:spPr>
          <a:xfrm>
            <a:off x="1722341" y="3490656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Action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8" name="더하기 기호 27">
            <a:extLst>
              <a:ext uri="{FF2B5EF4-FFF2-40B4-BE49-F238E27FC236}">
                <a16:creationId xmlns:a16="http://schemas.microsoft.com/office/drawing/2014/main" id="{1026D863-1D90-A33A-A449-8AB088ADA38B}"/>
              </a:ext>
            </a:extLst>
          </p:cNvPr>
          <p:cNvSpPr/>
          <p:nvPr/>
        </p:nvSpPr>
        <p:spPr>
          <a:xfrm>
            <a:off x="2257300" y="3868498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래픽 28" descr="인공 지능 윤곽선">
            <a:extLst>
              <a:ext uri="{FF2B5EF4-FFF2-40B4-BE49-F238E27FC236}">
                <a16:creationId xmlns:a16="http://schemas.microsoft.com/office/drawing/2014/main" id="{091A67D3-C511-8E67-3B64-97ABC73DE6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36555" y="2938831"/>
            <a:ext cx="1869389" cy="18693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D313A65-B0F3-121D-1CFA-456A78C07643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A7437A-6353-FE31-EACE-1FCD928420F0}"/>
              </a:ext>
            </a:extLst>
          </p:cNvPr>
          <p:cNvSpPr/>
          <p:nvPr/>
        </p:nvSpPr>
        <p:spPr>
          <a:xfrm>
            <a:off x="-4811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FB6A2E8-20F9-CEA7-5C11-3219C6BD6929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54E7808-440B-67ED-36F5-26A6189B4DA6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5154A1-D520-E46A-B610-2F70EAF7134A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61A401-3BFE-784E-C855-9DC6C4712C1C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ACE96-7E56-D1A4-3F74-3856DCD0E79B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73BAF1-7779-6822-D79D-C98D1A508B25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50CB5F-009A-E24C-B7F7-C4CFF54BDD13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894CB56-A3F1-6AE0-CB09-EDCD16D77AFB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056FA4-E2C8-1A9D-45C6-97C01D2154AA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EE1A4A-14EC-5E31-9EE4-FBA6081EA9AB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34" name="화살표: 왼쪽 33">
            <a:extLst>
              <a:ext uri="{FF2B5EF4-FFF2-40B4-BE49-F238E27FC236}">
                <a16:creationId xmlns:a16="http://schemas.microsoft.com/office/drawing/2014/main" id="{28E342A9-912B-6B8F-948D-A77F19848F07}"/>
              </a:ext>
            </a:extLst>
          </p:cNvPr>
          <p:cNvSpPr/>
          <p:nvPr/>
        </p:nvSpPr>
        <p:spPr>
          <a:xfrm rot="2462460">
            <a:off x="11700324" y="2193579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04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6" grpId="0" animBg="1"/>
      <p:bldP spid="31" grpId="0" animBg="1"/>
      <p:bldP spid="32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515C759-F1FB-BBE6-FAE5-993CFBB45AE7}"/>
              </a:ext>
            </a:extLst>
          </p:cNvPr>
          <p:cNvSpPr/>
          <p:nvPr/>
        </p:nvSpPr>
        <p:spPr>
          <a:xfrm>
            <a:off x="9447910" y="3577092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5AD56D-0483-FD1A-F73F-11E6027695CD}"/>
              </a:ext>
            </a:extLst>
          </p:cNvPr>
          <p:cNvSpPr/>
          <p:nvPr/>
        </p:nvSpPr>
        <p:spPr>
          <a:xfrm>
            <a:off x="9281356" y="3745033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8B250B-8238-22A2-12EF-488EE20AEA2A}"/>
              </a:ext>
            </a:extLst>
          </p:cNvPr>
          <p:cNvSpPr/>
          <p:nvPr/>
        </p:nvSpPr>
        <p:spPr>
          <a:xfrm>
            <a:off x="9126327" y="3905157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3F5770-1388-8941-CC5D-C3639A0E5527}"/>
              </a:ext>
            </a:extLst>
          </p:cNvPr>
          <p:cNvSpPr/>
          <p:nvPr/>
        </p:nvSpPr>
        <p:spPr>
          <a:xfrm>
            <a:off x="8967395" y="4072113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832837F-13FB-F8C4-7FFB-EC57CD7AE8A2}"/>
              </a:ext>
            </a:extLst>
          </p:cNvPr>
          <p:cNvSpPr/>
          <p:nvPr/>
        </p:nvSpPr>
        <p:spPr>
          <a:xfrm>
            <a:off x="8800791" y="4261240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FCA598-774C-BD94-A3A2-A18384F3E4E4}"/>
              </a:ext>
            </a:extLst>
          </p:cNvPr>
          <p:cNvSpPr/>
          <p:nvPr/>
        </p:nvSpPr>
        <p:spPr>
          <a:xfrm>
            <a:off x="8634237" y="4429181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53D205D-99A4-F3C7-A66C-E5281700B039}"/>
              </a:ext>
            </a:extLst>
          </p:cNvPr>
          <p:cNvSpPr/>
          <p:nvPr/>
        </p:nvSpPr>
        <p:spPr>
          <a:xfrm>
            <a:off x="8479208" y="4589305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FEE771-16F6-FD58-A6F8-D817451ED97B}"/>
              </a:ext>
            </a:extLst>
          </p:cNvPr>
          <p:cNvSpPr/>
          <p:nvPr/>
        </p:nvSpPr>
        <p:spPr>
          <a:xfrm>
            <a:off x="8320276" y="4756261"/>
            <a:ext cx="1189851" cy="904025"/>
          </a:xfrm>
          <a:prstGeom prst="rect">
            <a:avLst/>
          </a:prstGeom>
          <a:solidFill>
            <a:schemeClr val="bg1"/>
          </a:solidFill>
          <a:ln w="889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그래픽 27" descr="남성 교수 단색으로 채워진">
            <a:extLst>
              <a:ext uri="{FF2B5EF4-FFF2-40B4-BE49-F238E27FC236}">
                <a16:creationId xmlns:a16="http://schemas.microsoft.com/office/drawing/2014/main" id="{15886CEB-A706-D986-5AA1-AF5781F62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0454" y="1923592"/>
            <a:ext cx="1268434" cy="126843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A9C9E4-F944-029E-01A1-C51DAD40C673}"/>
              </a:ext>
            </a:extLst>
          </p:cNvPr>
          <p:cNvSpPr txBox="1"/>
          <p:nvPr/>
        </p:nvSpPr>
        <p:spPr>
          <a:xfrm>
            <a:off x="6064451" y="3192026"/>
            <a:ext cx="82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</a:t>
            </a:r>
          </a:p>
        </p:txBody>
      </p:sp>
      <p:pic>
        <p:nvPicPr>
          <p:cNvPr id="31" name="그래픽 30" descr="이미지 단색으로 채워진">
            <a:extLst>
              <a:ext uri="{FF2B5EF4-FFF2-40B4-BE49-F238E27FC236}">
                <a16:creationId xmlns:a16="http://schemas.microsoft.com/office/drawing/2014/main" id="{3A5C4665-3B4F-A5CD-14D9-9FE307EB4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8104" y="4671632"/>
            <a:ext cx="1560154" cy="1560154"/>
          </a:xfrm>
          <a:prstGeom prst="rect">
            <a:avLst/>
          </a:prstGeom>
        </p:spPr>
      </p:pic>
      <p:sp>
        <p:nvSpPr>
          <p:cNvPr id="41" name="원호 40">
            <a:extLst>
              <a:ext uri="{FF2B5EF4-FFF2-40B4-BE49-F238E27FC236}">
                <a16:creationId xmlns:a16="http://schemas.microsoft.com/office/drawing/2014/main" id="{D5527CA0-7FC0-2629-D3D9-2629F6A8F9E5}"/>
              </a:ext>
            </a:extLst>
          </p:cNvPr>
          <p:cNvSpPr/>
          <p:nvPr/>
        </p:nvSpPr>
        <p:spPr>
          <a:xfrm rot="3195875">
            <a:off x="9356257" y="4219769"/>
            <a:ext cx="1245719" cy="1995864"/>
          </a:xfrm>
          <a:prstGeom prst="arc">
            <a:avLst>
              <a:gd name="adj1" fmla="val 16200000"/>
              <a:gd name="adj2" fmla="val 3879230"/>
            </a:avLst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래픽 41" descr="사용자 크라운 여자 단색으로 채워진">
            <a:extLst>
              <a:ext uri="{FF2B5EF4-FFF2-40B4-BE49-F238E27FC236}">
                <a16:creationId xmlns:a16="http://schemas.microsoft.com/office/drawing/2014/main" id="{946A1DEA-BC09-7A28-93D6-D63892CFA9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1143" y="2071393"/>
            <a:ext cx="1120633" cy="112063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04F01FD-B5BC-02EC-413F-0104A0447A87}"/>
              </a:ext>
            </a:extLst>
          </p:cNvPr>
          <p:cNvSpPr txBox="1"/>
          <p:nvPr/>
        </p:nvSpPr>
        <p:spPr>
          <a:xfrm>
            <a:off x="7567586" y="3169169"/>
            <a:ext cx="118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</a:t>
            </a:r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5C3F8F88-E845-5AD6-EA3D-E9CBB4E27EFC}"/>
              </a:ext>
            </a:extLst>
          </p:cNvPr>
          <p:cNvSpPr/>
          <p:nvPr/>
        </p:nvSpPr>
        <p:spPr>
          <a:xfrm>
            <a:off x="7142445" y="2602997"/>
            <a:ext cx="423723" cy="201343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B1A6FBAA-6930-95CF-F148-EA9201C09D21}"/>
              </a:ext>
            </a:extLst>
          </p:cNvPr>
          <p:cNvSpPr/>
          <p:nvPr/>
        </p:nvSpPr>
        <p:spPr>
          <a:xfrm rot="3138302">
            <a:off x="8773432" y="3188103"/>
            <a:ext cx="423723" cy="201343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EFDA3B-6F66-EBCE-0E41-A72037E4380E}"/>
              </a:ext>
            </a:extLst>
          </p:cNvPr>
          <p:cNvSpPr txBox="1"/>
          <p:nvPr/>
        </p:nvSpPr>
        <p:spPr>
          <a:xfrm>
            <a:off x="9961560" y="5723866"/>
            <a:ext cx="1189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3524680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래픽 3" descr="인공 지능 윤곽선">
            <a:extLst>
              <a:ext uri="{FF2B5EF4-FFF2-40B4-BE49-F238E27FC236}">
                <a16:creationId xmlns:a16="http://schemas.microsoft.com/office/drawing/2014/main" id="{664C5EB9-20A6-0C80-7739-D45DF0E9B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6451" y="2165720"/>
            <a:ext cx="1682020" cy="1682020"/>
          </a:xfrm>
          <a:prstGeom prst="rect">
            <a:avLst/>
          </a:prstGeom>
        </p:spPr>
      </p:pic>
      <p:pic>
        <p:nvPicPr>
          <p:cNvPr id="5" name="그래픽 4" descr="인공 지능 윤곽선">
            <a:extLst>
              <a:ext uri="{FF2B5EF4-FFF2-40B4-BE49-F238E27FC236}">
                <a16:creationId xmlns:a16="http://schemas.microsoft.com/office/drawing/2014/main" id="{B50CBA59-93A7-790D-CF6B-D7173C408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1231" y="2165720"/>
            <a:ext cx="1682020" cy="1682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A46516-9A31-B91D-1422-E20CA90391A6}"/>
              </a:ext>
            </a:extLst>
          </p:cNvPr>
          <p:cNvSpPr txBox="1"/>
          <p:nvPr/>
        </p:nvSpPr>
        <p:spPr>
          <a:xfrm>
            <a:off x="6263996" y="3847740"/>
            <a:ext cx="116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stable diffusion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83E8B-33E2-2B79-4DD7-2FE25A878236}"/>
              </a:ext>
            </a:extLst>
          </p:cNvPr>
          <p:cNvSpPr txBox="1"/>
          <p:nvPr/>
        </p:nvSpPr>
        <p:spPr>
          <a:xfrm>
            <a:off x="9269043" y="3847740"/>
            <a:ext cx="154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5ED9F6D2-3A86-692E-C037-E4D1A8DDBB5F}"/>
              </a:ext>
            </a:extLst>
          </p:cNvPr>
          <p:cNvSpPr/>
          <p:nvPr/>
        </p:nvSpPr>
        <p:spPr>
          <a:xfrm>
            <a:off x="7946016" y="3023455"/>
            <a:ext cx="899160" cy="899160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사용자 크라운 여자 단색으로 채워진">
            <a:extLst>
              <a:ext uri="{FF2B5EF4-FFF2-40B4-BE49-F238E27FC236}">
                <a16:creationId xmlns:a16="http://schemas.microsoft.com/office/drawing/2014/main" id="{C122F5FF-7DF1-649D-B312-F3CD1AFCD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6815" y="5024533"/>
            <a:ext cx="812546" cy="812546"/>
          </a:xfrm>
          <a:prstGeom prst="rect">
            <a:avLst/>
          </a:prstGeom>
        </p:spPr>
      </p:pic>
      <p:pic>
        <p:nvPicPr>
          <p:cNvPr id="12" name="그래픽 11" descr="사용자 크라운 여자 단색으로 채워진">
            <a:extLst>
              <a:ext uri="{FF2B5EF4-FFF2-40B4-BE49-F238E27FC236}">
                <a16:creationId xmlns:a16="http://schemas.microsoft.com/office/drawing/2014/main" id="{3378CB19-4077-EA67-BD70-5C512C26B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76676" y="5017260"/>
            <a:ext cx="812546" cy="812546"/>
          </a:xfrm>
          <a:prstGeom prst="rect">
            <a:avLst/>
          </a:prstGeom>
        </p:spPr>
      </p:pic>
      <p:pic>
        <p:nvPicPr>
          <p:cNvPr id="13" name="그래픽 12" descr="사용자 크라운 여자 단색으로 채워진">
            <a:extLst>
              <a:ext uri="{FF2B5EF4-FFF2-40B4-BE49-F238E27FC236}">
                <a16:creationId xmlns:a16="http://schemas.microsoft.com/office/drawing/2014/main" id="{AF1E1D4F-8B2F-77CF-D421-478A4C093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381" y="5017260"/>
            <a:ext cx="812546" cy="812546"/>
          </a:xfrm>
          <a:prstGeom prst="rect">
            <a:avLst/>
          </a:prstGeom>
        </p:spPr>
      </p:pic>
      <p:pic>
        <p:nvPicPr>
          <p:cNvPr id="14" name="그래픽 13" descr="사용자 크라운 여자 단색으로 채워진">
            <a:extLst>
              <a:ext uri="{FF2B5EF4-FFF2-40B4-BE49-F238E27FC236}">
                <a16:creationId xmlns:a16="http://schemas.microsoft.com/office/drawing/2014/main" id="{F2AE0787-F30B-3F19-4186-66BB8CC316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0086" y="5017260"/>
            <a:ext cx="812546" cy="812546"/>
          </a:xfrm>
          <a:prstGeom prst="rect">
            <a:avLst/>
          </a:prstGeom>
        </p:spPr>
      </p:pic>
      <p:pic>
        <p:nvPicPr>
          <p:cNvPr id="24" name="그래픽 23" descr="사용자 크라운 여자 단색으로 채워진">
            <a:extLst>
              <a:ext uri="{FF2B5EF4-FFF2-40B4-BE49-F238E27FC236}">
                <a16:creationId xmlns:a16="http://schemas.microsoft.com/office/drawing/2014/main" id="{023027D9-465F-405B-ACDB-C6A1EBF57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6982" y="5017260"/>
            <a:ext cx="812546" cy="812546"/>
          </a:xfrm>
          <a:prstGeom prst="rect">
            <a:avLst/>
          </a:prstGeom>
        </p:spPr>
      </p:pic>
      <p:pic>
        <p:nvPicPr>
          <p:cNvPr id="29" name="그래픽 28" descr="사용자 크라운 여자 단색으로 채워진">
            <a:extLst>
              <a:ext uri="{FF2B5EF4-FFF2-40B4-BE49-F238E27FC236}">
                <a16:creationId xmlns:a16="http://schemas.microsoft.com/office/drawing/2014/main" id="{F1072AFE-E463-43D0-6DA3-72D724D51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6843" y="5009987"/>
            <a:ext cx="812546" cy="812546"/>
          </a:xfrm>
          <a:prstGeom prst="rect">
            <a:avLst/>
          </a:prstGeom>
        </p:spPr>
      </p:pic>
      <p:pic>
        <p:nvPicPr>
          <p:cNvPr id="32" name="그래픽 31" descr="사용자 크라운 여자 단색으로 채워진">
            <a:extLst>
              <a:ext uri="{FF2B5EF4-FFF2-40B4-BE49-F238E27FC236}">
                <a16:creationId xmlns:a16="http://schemas.microsoft.com/office/drawing/2014/main" id="{BC51EDB7-B93E-5F47-A04A-1080073F5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58548" y="5009987"/>
            <a:ext cx="812546" cy="812546"/>
          </a:xfrm>
          <a:prstGeom prst="rect">
            <a:avLst/>
          </a:prstGeom>
        </p:spPr>
      </p:pic>
      <p:pic>
        <p:nvPicPr>
          <p:cNvPr id="47" name="그래픽 46" descr="사용자 크라운 여자 단색으로 채워진">
            <a:extLst>
              <a:ext uri="{FF2B5EF4-FFF2-40B4-BE49-F238E27FC236}">
                <a16:creationId xmlns:a16="http://schemas.microsoft.com/office/drawing/2014/main" id="{713A48C1-B891-60F1-925F-5EA0521C5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60253" y="5009987"/>
            <a:ext cx="812546" cy="81254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EBCAAFA-006E-63C7-6C4B-4184681CAD96}"/>
              </a:ext>
            </a:extLst>
          </p:cNvPr>
          <p:cNvSpPr txBox="1"/>
          <p:nvPr/>
        </p:nvSpPr>
        <p:spPr>
          <a:xfrm>
            <a:off x="6006451" y="5844352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 등장인물 생성</a:t>
            </a:r>
          </a:p>
        </p:txBody>
      </p:sp>
    </p:spTree>
    <p:extLst>
      <p:ext uri="{BB962C8B-B14F-4D97-AF65-F5344CB8AC3E}">
        <p14:creationId xmlns:p14="http://schemas.microsoft.com/office/powerpoint/2010/main" val="9544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그래픽 27" descr="플라스크 단색으로 채워진">
            <a:extLst>
              <a:ext uri="{FF2B5EF4-FFF2-40B4-BE49-F238E27FC236}">
                <a16:creationId xmlns:a16="http://schemas.microsoft.com/office/drawing/2014/main" id="{D3BAB6BA-5865-FFC0-A6AB-4A975B339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3641" y="2930902"/>
            <a:ext cx="1257778" cy="1257778"/>
          </a:xfrm>
          <a:prstGeom prst="rect">
            <a:avLst/>
          </a:prstGeom>
        </p:spPr>
      </p:pic>
      <p:sp>
        <p:nvSpPr>
          <p:cNvPr id="30" name="더하기 기호 29">
            <a:extLst>
              <a:ext uri="{FF2B5EF4-FFF2-40B4-BE49-F238E27FC236}">
                <a16:creationId xmlns:a16="http://schemas.microsoft.com/office/drawing/2014/main" id="{288EDC09-7CF3-3A69-8BFD-3E30D78742AC}"/>
              </a:ext>
            </a:extLst>
          </p:cNvPr>
          <p:cNvSpPr/>
          <p:nvPr/>
        </p:nvSpPr>
        <p:spPr>
          <a:xfrm rot="2700000">
            <a:off x="7617125" y="3264098"/>
            <a:ext cx="899160" cy="899160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D593577A-296D-964E-33D7-47EE2A31EE29}"/>
              </a:ext>
            </a:extLst>
          </p:cNvPr>
          <p:cNvSpPr/>
          <p:nvPr/>
        </p:nvSpPr>
        <p:spPr>
          <a:xfrm>
            <a:off x="8953500" y="3314503"/>
            <a:ext cx="769620" cy="769620"/>
          </a:xfrm>
          <a:prstGeom prst="flowChartConnector">
            <a:avLst/>
          </a:prstGeom>
          <a:noFill/>
          <a:ln w="508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4E540AAC-1D0D-84A2-9E83-75C71C19FF5C}"/>
              </a:ext>
            </a:extLst>
          </p:cNvPr>
          <p:cNvSpPr/>
          <p:nvPr/>
        </p:nvSpPr>
        <p:spPr>
          <a:xfrm>
            <a:off x="9723120" y="3314503"/>
            <a:ext cx="769620" cy="769620"/>
          </a:xfrm>
          <a:prstGeom prst="flowChartConnector">
            <a:avLst/>
          </a:prstGeom>
          <a:noFill/>
          <a:ln w="508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43999-8635-A02B-ACB4-0B9AC2E09F4B}"/>
              </a:ext>
            </a:extLst>
          </p:cNvPr>
          <p:cNvSpPr txBox="1"/>
          <p:nvPr/>
        </p:nvSpPr>
        <p:spPr>
          <a:xfrm>
            <a:off x="6163811" y="4604191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최적의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선정 </a:t>
            </a:r>
          </a:p>
        </p:txBody>
      </p:sp>
    </p:spTree>
    <p:extLst>
      <p:ext uri="{BB962C8B-B14F-4D97-AF65-F5344CB8AC3E}">
        <p14:creationId xmlns:p14="http://schemas.microsoft.com/office/powerpoint/2010/main" val="4011324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591293" y="873436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AC2EF2-46B7-B906-8850-72D2581F74C4}"/>
              </a:ext>
            </a:extLst>
          </p:cNvPr>
          <p:cNvSpPr txBox="1"/>
          <p:nvPr/>
        </p:nvSpPr>
        <p:spPr>
          <a:xfrm>
            <a:off x="2375064" y="873436"/>
            <a:ext cx="11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90995" y="1242768"/>
            <a:ext cx="665018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827936-8510-1B8D-C28C-9029B64D846A}"/>
              </a:ext>
            </a:extLst>
          </p:cNvPr>
          <p:cNvSpPr/>
          <p:nvPr/>
        </p:nvSpPr>
        <p:spPr>
          <a:xfrm>
            <a:off x="1690995" y="1511300"/>
            <a:ext cx="2260600" cy="22606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88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DE220B-57B1-DC13-256D-47CE1B9A0B19}"/>
              </a:ext>
            </a:extLst>
          </p:cNvPr>
          <p:cNvSpPr txBox="1"/>
          <p:nvPr/>
        </p:nvSpPr>
        <p:spPr>
          <a:xfrm>
            <a:off x="5642590" y="1567934"/>
            <a:ext cx="38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나만의 등장인물을 </a:t>
            </a:r>
            <a:r>
              <a:rPr lang="en-US" altLang="ko-KR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생성해준다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면</a:t>
            </a: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?</a:t>
            </a:r>
            <a:endParaRPr lang="en-US" altLang="ko-KR" sz="1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BCB4BC-2711-7330-0674-7EB281471B95}"/>
              </a:ext>
            </a:extLst>
          </p:cNvPr>
          <p:cNvSpPr/>
          <p:nvPr/>
        </p:nvSpPr>
        <p:spPr>
          <a:xfrm>
            <a:off x="4294494" y="2055568"/>
            <a:ext cx="655130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6E63260-4433-4FC6-D28A-AFF917428591}"/>
              </a:ext>
            </a:extLst>
          </p:cNvPr>
          <p:cNvSpPr/>
          <p:nvPr/>
        </p:nvSpPr>
        <p:spPr>
          <a:xfrm>
            <a:off x="1591293" y="4050221"/>
            <a:ext cx="9495807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77CCDD-8F61-197A-7280-CF455A152AB3}"/>
              </a:ext>
            </a:extLst>
          </p:cNvPr>
          <p:cNvSpPr txBox="1"/>
          <p:nvPr/>
        </p:nvSpPr>
        <p:spPr>
          <a:xfrm>
            <a:off x="1591293" y="427957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75D591-CDEA-9543-638C-8F5ECBB11F83}"/>
              </a:ext>
            </a:extLst>
          </p:cNvPr>
          <p:cNvSpPr txBox="1"/>
          <p:nvPr/>
        </p:nvSpPr>
        <p:spPr>
          <a:xfrm>
            <a:off x="4304141" y="2300021"/>
            <a:ext cx="6541657" cy="130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요즘 떠오르는 웹 소설 시장에 새로운 플랫폼이 등장했다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내가 만든 웹소설의 주인공을 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만들어주는 강력한 기능을 가진 이 플랫폼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....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궁금하다면 지금 당장 알아보러 가보자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C1BA34-2EC7-8364-F295-4796A3DB2928}"/>
              </a:ext>
            </a:extLst>
          </p:cNvPr>
          <p:cNvSpPr/>
          <p:nvPr/>
        </p:nvSpPr>
        <p:spPr>
          <a:xfrm>
            <a:off x="1690995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678293-AAB9-80EF-32D7-40969BE7C831}"/>
              </a:ext>
            </a:extLst>
          </p:cNvPr>
          <p:cNvSpPr txBox="1"/>
          <p:nvPr/>
        </p:nvSpPr>
        <p:spPr>
          <a:xfrm>
            <a:off x="2021154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한진섭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47B00E-B5BE-7114-8D90-434A1807E866}"/>
              </a:ext>
            </a:extLst>
          </p:cNvPr>
          <p:cNvSpPr/>
          <p:nvPr/>
        </p:nvSpPr>
        <p:spPr>
          <a:xfrm>
            <a:off x="4125828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796CF-8466-8C76-EB43-1D7004D2E28F}"/>
              </a:ext>
            </a:extLst>
          </p:cNvPr>
          <p:cNvSpPr txBox="1"/>
          <p:nvPr/>
        </p:nvSpPr>
        <p:spPr>
          <a:xfrm>
            <a:off x="4455987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정재현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3E7C9AA-C458-759B-9AA1-3847C1294BCC}"/>
              </a:ext>
            </a:extLst>
          </p:cNvPr>
          <p:cNvSpPr/>
          <p:nvPr/>
        </p:nvSpPr>
        <p:spPr>
          <a:xfrm>
            <a:off x="6560661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A15D44-FE2F-0884-B6B0-C30F8753AD66}"/>
              </a:ext>
            </a:extLst>
          </p:cNvPr>
          <p:cNvSpPr txBox="1"/>
          <p:nvPr/>
        </p:nvSpPr>
        <p:spPr>
          <a:xfrm>
            <a:off x="6890820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고범석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AF6975-C483-81F6-6635-3495EB783F7A}"/>
              </a:ext>
            </a:extLst>
          </p:cNvPr>
          <p:cNvSpPr/>
          <p:nvPr/>
        </p:nvSpPr>
        <p:spPr>
          <a:xfrm>
            <a:off x="8995493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EC0528-95EE-07DD-C92B-E7B24CD68818}"/>
              </a:ext>
            </a:extLst>
          </p:cNvPr>
          <p:cNvSpPr txBox="1"/>
          <p:nvPr/>
        </p:nvSpPr>
        <p:spPr>
          <a:xfrm>
            <a:off x="9325652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박준서</a:t>
            </a:r>
          </a:p>
        </p:txBody>
      </p:sp>
      <p:pic>
        <p:nvPicPr>
          <p:cNvPr id="44" name="그래픽 43" descr="남성 사무직 근로자 단색으로 채워진">
            <a:extLst>
              <a:ext uri="{FF2B5EF4-FFF2-40B4-BE49-F238E27FC236}">
                <a16:creationId xmlns:a16="http://schemas.microsoft.com/office/drawing/2014/main" id="{BF6AD3D4-5A7E-1310-BD95-456CBA6A3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062" y="4895278"/>
            <a:ext cx="1166209" cy="1166209"/>
          </a:xfrm>
          <a:prstGeom prst="rect">
            <a:avLst/>
          </a:prstGeom>
        </p:spPr>
      </p:pic>
      <p:pic>
        <p:nvPicPr>
          <p:cNvPr id="46" name="그래픽 45" descr="남학생 단색으로 채워진">
            <a:extLst>
              <a:ext uri="{FF2B5EF4-FFF2-40B4-BE49-F238E27FC236}">
                <a16:creationId xmlns:a16="http://schemas.microsoft.com/office/drawing/2014/main" id="{A6421EC5-1B73-8933-81A3-E2FE8DB713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008" y="4863021"/>
            <a:ext cx="1263992" cy="1263992"/>
          </a:xfrm>
          <a:prstGeom prst="rect">
            <a:avLst/>
          </a:prstGeom>
        </p:spPr>
      </p:pic>
      <p:pic>
        <p:nvPicPr>
          <p:cNvPr id="48" name="그래픽 47" descr="콜 센터 단색으로 채워진">
            <a:extLst>
              <a:ext uri="{FF2B5EF4-FFF2-40B4-BE49-F238E27FC236}">
                <a16:creationId xmlns:a16="http://schemas.microsoft.com/office/drawing/2014/main" id="{623AC76B-2FF1-D919-EAF5-5DF823A22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47" y="4900264"/>
            <a:ext cx="1156235" cy="1156235"/>
          </a:xfrm>
          <a:prstGeom prst="rect">
            <a:avLst/>
          </a:prstGeom>
        </p:spPr>
      </p:pic>
      <p:pic>
        <p:nvPicPr>
          <p:cNvPr id="50" name="그래픽 49" descr="사용자 크라운 남자 단색으로 채워진">
            <a:extLst>
              <a:ext uri="{FF2B5EF4-FFF2-40B4-BE49-F238E27FC236}">
                <a16:creationId xmlns:a16="http://schemas.microsoft.com/office/drawing/2014/main" id="{284FD4E6-AB46-CED6-455B-E8067C2612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882" y="4970777"/>
            <a:ext cx="1156236" cy="1156236"/>
          </a:xfrm>
          <a:prstGeom prst="rect">
            <a:avLst/>
          </a:prstGeom>
        </p:spPr>
      </p:pic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D6A57988-8D5C-A62B-A10D-38D4563EC687}"/>
              </a:ext>
            </a:extLst>
          </p:cNvPr>
          <p:cNvSpPr/>
          <p:nvPr/>
        </p:nvSpPr>
        <p:spPr>
          <a:xfrm rot="2462460">
            <a:off x="11775645" y="381351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538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래픽 10" descr="플라스크 단색으로 채워진">
            <a:extLst>
              <a:ext uri="{FF2B5EF4-FFF2-40B4-BE49-F238E27FC236}">
                <a16:creationId xmlns:a16="http://schemas.microsoft.com/office/drawing/2014/main" id="{0621737E-2197-FEDA-E8E2-C3DCC730B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3641" y="2930902"/>
            <a:ext cx="1257778" cy="1257778"/>
          </a:xfrm>
          <a:prstGeom prst="rect">
            <a:avLst/>
          </a:prstGeom>
        </p:spPr>
      </p:pic>
      <p:sp>
        <p:nvSpPr>
          <p:cNvPr id="12" name="더하기 기호 11">
            <a:extLst>
              <a:ext uri="{FF2B5EF4-FFF2-40B4-BE49-F238E27FC236}">
                <a16:creationId xmlns:a16="http://schemas.microsoft.com/office/drawing/2014/main" id="{F2E5FD49-572C-66BF-525C-29EBDA3CAF63}"/>
              </a:ext>
            </a:extLst>
          </p:cNvPr>
          <p:cNvSpPr/>
          <p:nvPr/>
        </p:nvSpPr>
        <p:spPr>
          <a:xfrm rot="2700000">
            <a:off x="7617125" y="3264098"/>
            <a:ext cx="899160" cy="899160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B072B36-D60D-58B2-797F-461612A2C45D}"/>
              </a:ext>
            </a:extLst>
          </p:cNvPr>
          <p:cNvSpPr/>
          <p:nvPr/>
        </p:nvSpPr>
        <p:spPr>
          <a:xfrm>
            <a:off x="8953500" y="3314503"/>
            <a:ext cx="769620" cy="769620"/>
          </a:xfrm>
          <a:prstGeom prst="flowChartConnector">
            <a:avLst/>
          </a:prstGeom>
          <a:noFill/>
          <a:ln w="508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79EDA13C-B860-532E-DE0D-11ED300F0896}"/>
              </a:ext>
            </a:extLst>
          </p:cNvPr>
          <p:cNvSpPr/>
          <p:nvPr/>
        </p:nvSpPr>
        <p:spPr>
          <a:xfrm>
            <a:off x="9723120" y="3314503"/>
            <a:ext cx="769620" cy="769620"/>
          </a:xfrm>
          <a:prstGeom prst="flowChartConnector">
            <a:avLst/>
          </a:prstGeom>
          <a:noFill/>
          <a:ln w="50800"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867E02-4A30-7574-0173-944F5A6E2B11}"/>
              </a:ext>
            </a:extLst>
          </p:cNvPr>
          <p:cNvSpPr txBox="1"/>
          <p:nvPr/>
        </p:nvSpPr>
        <p:spPr>
          <a:xfrm>
            <a:off x="6163811" y="4604191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‘kl-f8-anime2’VAE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 최적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607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43999-8635-A02B-ACB4-0B9AC2E09F4B}"/>
              </a:ext>
            </a:extLst>
          </p:cNvPr>
          <p:cNvSpPr txBox="1"/>
          <p:nvPr/>
        </p:nvSpPr>
        <p:spPr>
          <a:xfrm>
            <a:off x="5590904" y="2895686"/>
            <a:ext cx="2919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</a:t>
            </a:r>
            <a:endParaRPr lang="ko-KR" altLang="en-US" sz="40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9C48C16-37E2-7F9E-1836-00BCD3B56849}"/>
              </a:ext>
            </a:extLst>
          </p:cNvPr>
          <p:cNvSpPr/>
          <p:nvPr/>
        </p:nvSpPr>
        <p:spPr>
          <a:xfrm>
            <a:off x="8364202" y="3072055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C7D90-1567-2B43-C8E2-8B784318B862}"/>
              </a:ext>
            </a:extLst>
          </p:cNvPr>
          <p:cNvSpPr txBox="1"/>
          <p:nvPr/>
        </p:nvSpPr>
        <p:spPr>
          <a:xfrm>
            <a:off x="9123697" y="2895686"/>
            <a:ext cx="1340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1MIN </a:t>
            </a:r>
            <a:endParaRPr lang="ko-KR" altLang="en-US" sz="40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8983E2C-691E-42E6-17D5-48375C27242B}"/>
              </a:ext>
            </a:extLst>
          </p:cNvPr>
          <p:cNvSpPr/>
          <p:nvPr/>
        </p:nvSpPr>
        <p:spPr>
          <a:xfrm rot="-5400000">
            <a:off x="10364813" y="3048856"/>
            <a:ext cx="530892" cy="468906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6C5D57-B0E8-9267-26CE-00942EA6C72F}"/>
              </a:ext>
            </a:extLst>
          </p:cNvPr>
          <p:cNvSpPr txBox="1"/>
          <p:nvPr/>
        </p:nvSpPr>
        <p:spPr>
          <a:xfrm>
            <a:off x="5590904" y="4559613"/>
            <a:ext cx="2919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SELF CODE</a:t>
            </a:r>
            <a:endParaRPr lang="ko-KR" altLang="en-US" sz="40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F87A999-2F20-EDA9-BD83-D9A192653281}"/>
              </a:ext>
            </a:extLst>
          </p:cNvPr>
          <p:cNvSpPr/>
          <p:nvPr/>
        </p:nvSpPr>
        <p:spPr>
          <a:xfrm>
            <a:off x="8364202" y="4735982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E417DC-D79A-1B6F-4CC8-4BB0562D7186}"/>
              </a:ext>
            </a:extLst>
          </p:cNvPr>
          <p:cNvSpPr txBox="1"/>
          <p:nvPr/>
        </p:nvSpPr>
        <p:spPr>
          <a:xfrm>
            <a:off x="9123697" y="4287428"/>
            <a:ext cx="1849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20~30SEC</a:t>
            </a:r>
            <a:endParaRPr lang="ko-KR" altLang="en-US" sz="40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48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4" name="그래픽 23" descr="인공 지능 윤곽선">
            <a:extLst>
              <a:ext uri="{FF2B5EF4-FFF2-40B4-BE49-F238E27FC236}">
                <a16:creationId xmlns:a16="http://schemas.microsoft.com/office/drawing/2014/main" id="{A7766F97-2D84-D1C5-7D56-020E755BD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1" y="2252420"/>
            <a:ext cx="965849" cy="965849"/>
          </a:xfrm>
          <a:prstGeom prst="rect">
            <a:avLst/>
          </a:prstGeom>
        </p:spPr>
      </p:pic>
      <p:pic>
        <p:nvPicPr>
          <p:cNvPr id="29" name="그래픽 28" descr="인공 지능 윤곽선">
            <a:extLst>
              <a:ext uri="{FF2B5EF4-FFF2-40B4-BE49-F238E27FC236}">
                <a16:creationId xmlns:a16="http://schemas.microsoft.com/office/drawing/2014/main" id="{6A34CA8E-C702-088C-4817-D299DDEC7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1" y="3580836"/>
            <a:ext cx="965849" cy="965849"/>
          </a:xfrm>
          <a:prstGeom prst="rect">
            <a:avLst/>
          </a:prstGeom>
        </p:spPr>
      </p:pic>
      <p:pic>
        <p:nvPicPr>
          <p:cNvPr id="31" name="그래픽 30" descr="인공 지능 윤곽선">
            <a:extLst>
              <a:ext uri="{FF2B5EF4-FFF2-40B4-BE49-F238E27FC236}">
                <a16:creationId xmlns:a16="http://schemas.microsoft.com/office/drawing/2014/main" id="{98DD78D6-DF4B-D37B-4CA9-8510BE80F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2" y="4904527"/>
            <a:ext cx="965849" cy="9658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7C6329E-7CD6-F91A-142D-3E8CEE9BDF59}"/>
              </a:ext>
            </a:extLst>
          </p:cNvPr>
          <p:cNvSpPr txBox="1"/>
          <p:nvPr/>
        </p:nvSpPr>
        <p:spPr>
          <a:xfrm>
            <a:off x="6096000" y="5897374"/>
            <a:ext cx="1026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Models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7D3429A7-DFBD-2349-CFE1-6F3B2D6DBF69}"/>
              </a:ext>
            </a:extLst>
          </p:cNvPr>
          <p:cNvSpPr/>
          <p:nvPr/>
        </p:nvSpPr>
        <p:spPr>
          <a:xfrm>
            <a:off x="7436391" y="2518593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래픽 59" descr="사원증 윤곽선">
            <a:extLst>
              <a:ext uri="{FF2B5EF4-FFF2-40B4-BE49-F238E27FC236}">
                <a16:creationId xmlns:a16="http://schemas.microsoft.com/office/drawing/2014/main" id="{E5A9C1FF-91FE-6AC0-F94E-9FEDC7286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620" y="2261514"/>
            <a:ext cx="679896" cy="679896"/>
          </a:xfrm>
          <a:prstGeom prst="rect">
            <a:avLst/>
          </a:prstGeom>
        </p:spPr>
      </p:pic>
      <p:pic>
        <p:nvPicPr>
          <p:cNvPr id="61" name="그래픽 60" descr="사원증 윤곽선">
            <a:extLst>
              <a:ext uri="{FF2B5EF4-FFF2-40B4-BE49-F238E27FC236}">
                <a16:creationId xmlns:a16="http://schemas.microsoft.com/office/drawing/2014/main" id="{B86B9717-5D47-BC1D-35D4-990961965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4132" y="2255987"/>
            <a:ext cx="679896" cy="679896"/>
          </a:xfrm>
          <a:prstGeom prst="rect">
            <a:avLst/>
          </a:prstGeom>
        </p:spPr>
      </p:pic>
      <p:pic>
        <p:nvPicPr>
          <p:cNvPr id="62" name="그래픽 61" descr="사원증 윤곽선">
            <a:extLst>
              <a:ext uri="{FF2B5EF4-FFF2-40B4-BE49-F238E27FC236}">
                <a16:creationId xmlns:a16="http://schemas.microsoft.com/office/drawing/2014/main" id="{61CD0C00-96D3-F245-29BB-A71CA98A6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7644" y="2266239"/>
            <a:ext cx="679896" cy="67989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D6A4DA2-1D09-8B63-1ADD-206DE1D07075}"/>
              </a:ext>
            </a:extLst>
          </p:cNvPr>
          <p:cNvSpPr txBox="1"/>
          <p:nvPr/>
        </p:nvSpPr>
        <p:spPr>
          <a:xfrm>
            <a:off x="9222483" y="2890688"/>
            <a:ext cx="1026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woman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D85FA73E-EFAA-61E7-C798-3A06D1519749}"/>
              </a:ext>
            </a:extLst>
          </p:cNvPr>
          <p:cNvSpPr/>
          <p:nvPr/>
        </p:nvSpPr>
        <p:spPr>
          <a:xfrm>
            <a:off x="7436391" y="3913249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래픽 64" descr="사원증 윤곽선">
            <a:extLst>
              <a:ext uri="{FF2B5EF4-FFF2-40B4-BE49-F238E27FC236}">
                <a16:creationId xmlns:a16="http://schemas.microsoft.com/office/drawing/2014/main" id="{9A89D50D-22E6-9CBB-6085-18EFF1F81A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620" y="3649040"/>
            <a:ext cx="679896" cy="679896"/>
          </a:xfrm>
          <a:prstGeom prst="rect">
            <a:avLst/>
          </a:prstGeom>
        </p:spPr>
      </p:pic>
      <p:pic>
        <p:nvPicPr>
          <p:cNvPr id="66" name="그래픽 65" descr="사원증 윤곽선">
            <a:extLst>
              <a:ext uri="{FF2B5EF4-FFF2-40B4-BE49-F238E27FC236}">
                <a16:creationId xmlns:a16="http://schemas.microsoft.com/office/drawing/2014/main" id="{8569A9B0-606B-2A30-9689-6AC372FC7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4132" y="3643513"/>
            <a:ext cx="679896" cy="679896"/>
          </a:xfrm>
          <a:prstGeom prst="rect">
            <a:avLst/>
          </a:prstGeom>
        </p:spPr>
      </p:pic>
      <p:pic>
        <p:nvPicPr>
          <p:cNvPr id="67" name="그래픽 66" descr="사원증 윤곽선">
            <a:extLst>
              <a:ext uri="{FF2B5EF4-FFF2-40B4-BE49-F238E27FC236}">
                <a16:creationId xmlns:a16="http://schemas.microsoft.com/office/drawing/2014/main" id="{10D5C2A0-0553-CE68-AB28-CCCEFD210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7644" y="3653765"/>
            <a:ext cx="679896" cy="67989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50E965D-F6D4-844D-7C6C-73149DBE35DD}"/>
              </a:ext>
            </a:extLst>
          </p:cNvPr>
          <p:cNvSpPr txBox="1"/>
          <p:nvPr/>
        </p:nvSpPr>
        <p:spPr>
          <a:xfrm>
            <a:off x="9222483" y="4278214"/>
            <a:ext cx="1026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female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9" name="화살표: 오른쪽 68">
            <a:extLst>
              <a:ext uri="{FF2B5EF4-FFF2-40B4-BE49-F238E27FC236}">
                <a16:creationId xmlns:a16="http://schemas.microsoft.com/office/drawing/2014/main" id="{2109E2F5-24B4-48D5-CDBA-E0D9400AE2BA}"/>
              </a:ext>
            </a:extLst>
          </p:cNvPr>
          <p:cNvSpPr/>
          <p:nvPr/>
        </p:nvSpPr>
        <p:spPr>
          <a:xfrm>
            <a:off x="7436391" y="5189194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그래픽 69" descr="사원증 윤곽선">
            <a:extLst>
              <a:ext uri="{FF2B5EF4-FFF2-40B4-BE49-F238E27FC236}">
                <a16:creationId xmlns:a16="http://schemas.microsoft.com/office/drawing/2014/main" id="{5EA1427D-2FE3-BFEC-7795-F3F91A429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620" y="5036566"/>
            <a:ext cx="679896" cy="679896"/>
          </a:xfrm>
          <a:prstGeom prst="rect">
            <a:avLst/>
          </a:prstGeom>
        </p:spPr>
      </p:pic>
      <p:pic>
        <p:nvPicPr>
          <p:cNvPr id="71" name="그래픽 70" descr="사원증 윤곽선">
            <a:extLst>
              <a:ext uri="{FF2B5EF4-FFF2-40B4-BE49-F238E27FC236}">
                <a16:creationId xmlns:a16="http://schemas.microsoft.com/office/drawing/2014/main" id="{8235EA58-0202-F25C-6EB5-A627A6427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4132" y="5031039"/>
            <a:ext cx="679896" cy="679896"/>
          </a:xfrm>
          <a:prstGeom prst="rect">
            <a:avLst/>
          </a:prstGeom>
        </p:spPr>
      </p:pic>
      <p:pic>
        <p:nvPicPr>
          <p:cNvPr id="72" name="그래픽 71" descr="사원증 윤곽선">
            <a:extLst>
              <a:ext uri="{FF2B5EF4-FFF2-40B4-BE49-F238E27FC236}">
                <a16:creationId xmlns:a16="http://schemas.microsoft.com/office/drawing/2014/main" id="{6AB1CD96-7D6D-BA3C-9AA5-717FA8FAF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7644" y="5041291"/>
            <a:ext cx="679896" cy="67989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38F4AEF-60C8-A233-EB97-4754E4520411}"/>
              </a:ext>
            </a:extLst>
          </p:cNvPr>
          <p:cNvSpPr txBox="1"/>
          <p:nvPr/>
        </p:nvSpPr>
        <p:spPr>
          <a:xfrm>
            <a:off x="9222483" y="5665740"/>
            <a:ext cx="1026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girl</a:t>
            </a:r>
            <a:endParaRPr lang="ko-KR" altLang="en-US" sz="14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162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5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21FD692-86E6-554E-658B-6B0CC1D32364}"/>
              </a:ext>
            </a:extLst>
          </p:cNvPr>
          <p:cNvSpPr/>
          <p:nvPr/>
        </p:nvSpPr>
        <p:spPr>
          <a:xfrm rot="10800000" flipH="1" flipV="1">
            <a:off x="1688644" y="208237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number of instance image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F95C40-D379-43CC-2912-53AAA8D4BEF9}"/>
              </a:ext>
            </a:extLst>
          </p:cNvPr>
          <p:cNvSpPr/>
          <p:nvPr/>
        </p:nvSpPr>
        <p:spPr>
          <a:xfrm rot="10800000" flipH="1" flipV="1">
            <a:off x="1688644" y="2732542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stable diffusion +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dreambooth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B201FF-215E-F2A0-77ED-E78661A5D18A}"/>
              </a:ext>
            </a:extLst>
          </p:cNvPr>
          <p:cNvSpPr/>
          <p:nvPr/>
        </p:nvSpPr>
        <p:spPr>
          <a:xfrm rot="10800000" flipH="1" flipV="1">
            <a:off x="1688644" y="3382708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실험을 통한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hyperparameter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C73A8DC-5BB9-74DB-D6C0-9FF66196CCF1}"/>
              </a:ext>
            </a:extLst>
          </p:cNvPr>
          <p:cNvSpPr/>
          <p:nvPr/>
        </p:nvSpPr>
        <p:spPr>
          <a:xfrm rot="10800000" flipH="1" flipV="1">
            <a:off x="1688644" y="4032874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4. VAE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변경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FD29234-CA90-36F5-8FD3-E565A1164445}"/>
              </a:ext>
            </a:extLst>
          </p:cNvPr>
          <p:cNvSpPr/>
          <p:nvPr/>
        </p:nvSpPr>
        <p:spPr>
          <a:xfrm rot="10800000" flipH="1" flipV="1">
            <a:off x="1688644" y="4683040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5.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상용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application X,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구현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C7A8A1B-814C-9124-F1B9-85C89C31DF77}"/>
              </a:ext>
            </a:extLst>
          </p:cNvPr>
          <p:cNvSpPr/>
          <p:nvPr/>
        </p:nvSpPr>
        <p:spPr>
          <a:xfrm rot="10800000" flipH="1" flipV="1">
            <a:off x="1688644" y="5333206"/>
            <a:ext cx="3902260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6.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맞는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tag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00E8D63-59A3-A61F-4A6D-318077C06963}"/>
              </a:ext>
            </a:extLst>
          </p:cNvPr>
          <p:cNvSpPr/>
          <p:nvPr/>
        </p:nvSpPr>
        <p:spPr>
          <a:xfrm rot="10800000" flipH="1" flipV="1">
            <a:off x="1688644" y="5983374"/>
            <a:ext cx="3902260" cy="550921"/>
          </a:xfrm>
          <a:prstGeom prst="roundRect">
            <a:avLst/>
          </a:prstGeom>
          <a:solidFill>
            <a:srgbClr val="2E3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7.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다양성을 위한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래픽 10" descr="인공 지능 윤곽선">
            <a:extLst>
              <a:ext uri="{FF2B5EF4-FFF2-40B4-BE49-F238E27FC236}">
                <a16:creationId xmlns:a16="http://schemas.microsoft.com/office/drawing/2014/main" id="{0456A6D3-E677-7E10-BB63-1FA90D976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2985" y="3112745"/>
            <a:ext cx="1570295" cy="15702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4672D6-1206-FBED-890D-B5F2D517495C}"/>
              </a:ext>
            </a:extLst>
          </p:cNvPr>
          <p:cNvSpPr txBox="1"/>
          <p:nvPr/>
        </p:nvSpPr>
        <p:spPr>
          <a:xfrm>
            <a:off x="9598048" y="4583795"/>
            <a:ext cx="124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래픽 12" descr="사원증 윤곽선">
            <a:extLst>
              <a:ext uri="{FF2B5EF4-FFF2-40B4-BE49-F238E27FC236}">
                <a16:creationId xmlns:a16="http://schemas.microsoft.com/office/drawing/2014/main" id="{DE5A02EA-4C6B-C89D-6089-F92932FDB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800312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72BA3F63-7877-5147-406A-AB3733A83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363799"/>
            <a:ext cx="679896" cy="679896"/>
          </a:xfrm>
          <a:prstGeom prst="rect">
            <a:avLst/>
          </a:prstGeom>
        </p:spPr>
      </p:pic>
      <p:pic>
        <p:nvPicPr>
          <p:cNvPr id="28" name="그래픽 27" descr="사원증 윤곽선">
            <a:extLst>
              <a:ext uri="{FF2B5EF4-FFF2-40B4-BE49-F238E27FC236}">
                <a16:creationId xmlns:a16="http://schemas.microsoft.com/office/drawing/2014/main" id="{AFD6BC27-00D6-595D-7A53-EFF8324FF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2900529"/>
            <a:ext cx="679896" cy="679896"/>
          </a:xfrm>
          <a:prstGeom prst="rect">
            <a:avLst/>
          </a:prstGeom>
        </p:spPr>
      </p:pic>
      <p:pic>
        <p:nvPicPr>
          <p:cNvPr id="29" name="그래픽 28" descr="사원증 윤곽선">
            <a:extLst>
              <a:ext uri="{FF2B5EF4-FFF2-40B4-BE49-F238E27FC236}">
                <a16:creationId xmlns:a16="http://schemas.microsoft.com/office/drawing/2014/main" id="{DC782CE2-87E0-26AD-C568-081968D048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1794785"/>
            <a:ext cx="679896" cy="679896"/>
          </a:xfrm>
          <a:prstGeom prst="rect">
            <a:avLst/>
          </a:prstGeom>
        </p:spPr>
      </p:pic>
      <p:pic>
        <p:nvPicPr>
          <p:cNvPr id="30" name="그래픽 29" descr="사원증 윤곽선">
            <a:extLst>
              <a:ext uri="{FF2B5EF4-FFF2-40B4-BE49-F238E27FC236}">
                <a16:creationId xmlns:a16="http://schemas.microsoft.com/office/drawing/2014/main" id="{09914969-FEEB-058C-2B0F-9DDC945AD8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2358272"/>
            <a:ext cx="679896" cy="679896"/>
          </a:xfrm>
          <a:prstGeom prst="rect">
            <a:avLst/>
          </a:prstGeom>
        </p:spPr>
      </p:pic>
      <p:pic>
        <p:nvPicPr>
          <p:cNvPr id="31" name="그래픽 30" descr="사원증 윤곽선">
            <a:extLst>
              <a:ext uri="{FF2B5EF4-FFF2-40B4-BE49-F238E27FC236}">
                <a16:creationId xmlns:a16="http://schemas.microsoft.com/office/drawing/2014/main" id="{41C93092-9077-0B98-CB04-2183974C5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2895002"/>
            <a:ext cx="679896" cy="679896"/>
          </a:xfrm>
          <a:prstGeom prst="rect">
            <a:avLst/>
          </a:prstGeom>
        </p:spPr>
      </p:pic>
      <p:pic>
        <p:nvPicPr>
          <p:cNvPr id="32" name="그래픽 31" descr="사원증 윤곽선">
            <a:extLst>
              <a:ext uri="{FF2B5EF4-FFF2-40B4-BE49-F238E27FC236}">
                <a16:creationId xmlns:a16="http://schemas.microsoft.com/office/drawing/2014/main" id="{4C18D0BA-A3EC-F046-685A-C360EFE92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1805037"/>
            <a:ext cx="679896" cy="679896"/>
          </a:xfrm>
          <a:prstGeom prst="rect">
            <a:avLst/>
          </a:prstGeom>
        </p:spPr>
      </p:pic>
      <p:pic>
        <p:nvPicPr>
          <p:cNvPr id="33" name="그래픽 32" descr="사원증 윤곽선">
            <a:extLst>
              <a:ext uri="{FF2B5EF4-FFF2-40B4-BE49-F238E27FC236}">
                <a16:creationId xmlns:a16="http://schemas.microsoft.com/office/drawing/2014/main" id="{01C51719-6A6C-90A4-7EB9-357DD059B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2368524"/>
            <a:ext cx="679896" cy="679896"/>
          </a:xfrm>
          <a:prstGeom prst="rect">
            <a:avLst/>
          </a:prstGeom>
        </p:spPr>
      </p:pic>
      <p:pic>
        <p:nvPicPr>
          <p:cNvPr id="34" name="그래픽 33" descr="사원증 윤곽선">
            <a:extLst>
              <a:ext uri="{FF2B5EF4-FFF2-40B4-BE49-F238E27FC236}">
                <a16:creationId xmlns:a16="http://schemas.microsoft.com/office/drawing/2014/main" id="{F2E12BF7-2C49-69A5-E256-D42EC218C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2905254"/>
            <a:ext cx="679896" cy="67989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4D2C4E3-69AE-E6F3-9737-9694F97A0C0A}"/>
              </a:ext>
            </a:extLst>
          </p:cNvPr>
          <p:cNvSpPr txBox="1"/>
          <p:nvPr/>
        </p:nvSpPr>
        <p:spPr>
          <a:xfrm>
            <a:off x="6224453" y="3532374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7" name="그래픽 36" descr="사원증 윤곽선">
            <a:extLst>
              <a:ext uri="{FF2B5EF4-FFF2-40B4-BE49-F238E27FC236}">
                <a16:creationId xmlns:a16="http://schemas.microsoft.com/office/drawing/2014/main" id="{4AEBB053-F72E-DAF8-EC42-C965D3A6E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4403167"/>
            <a:ext cx="679896" cy="679896"/>
          </a:xfrm>
          <a:prstGeom prst="rect">
            <a:avLst/>
          </a:prstGeom>
        </p:spPr>
      </p:pic>
      <p:pic>
        <p:nvPicPr>
          <p:cNvPr id="38" name="그래픽 37" descr="사원증 윤곽선">
            <a:extLst>
              <a:ext uri="{FF2B5EF4-FFF2-40B4-BE49-F238E27FC236}">
                <a16:creationId xmlns:a16="http://schemas.microsoft.com/office/drawing/2014/main" id="{AB2E8328-FF50-5D2E-97E4-8FFD3CCC6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4966654"/>
            <a:ext cx="679896" cy="679896"/>
          </a:xfrm>
          <a:prstGeom prst="rect">
            <a:avLst/>
          </a:prstGeom>
        </p:spPr>
      </p:pic>
      <p:pic>
        <p:nvPicPr>
          <p:cNvPr id="39" name="그래픽 38" descr="사원증 윤곽선">
            <a:extLst>
              <a:ext uri="{FF2B5EF4-FFF2-40B4-BE49-F238E27FC236}">
                <a16:creationId xmlns:a16="http://schemas.microsoft.com/office/drawing/2014/main" id="{F20B2A06-2CCC-CAAA-EC6E-F5B60083CE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5503384"/>
            <a:ext cx="679896" cy="679896"/>
          </a:xfrm>
          <a:prstGeom prst="rect">
            <a:avLst/>
          </a:prstGeom>
        </p:spPr>
      </p:pic>
      <p:pic>
        <p:nvPicPr>
          <p:cNvPr id="40" name="그래픽 39" descr="사원증 윤곽선">
            <a:extLst>
              <a:ext uri="{FF2B5EF4-FFF2-40B4-BE49-F238E27FC236}">
                <a16:creationId xmlns:a16="http://schemas.microsoft.com/office/drawing/2014/main" id="{B00202CA-8216-2499-30A3-11A4579B0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4397640"/>
            <a:ext cx="679896" cy="679896"/>
          </a:xfrm>
          <a:prstGeom prst="rect">
            <a:avLst/>
          </a:prstGeom>
        </p:spPr>
      </p:pic>
      <p:pic>
        <p:nvPicPr>
          <p:cNvPr id="41" name="그래픽 40" descr="사원증 윤곽선">
            <a:extLst>
              <a:ext uri="{FF2B5EF4-FFF2-40B4-BE49-F238E27FC236}">
                <a16:creationId xmlns:a16="http://schemas.microsoft.com/office/drawing/2014/main" id="{EE496415-8008-F1E9-85F8-82030D352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4961127"/>
            <a:ext cx="679896" cy="679896"/>
          </a:xfrm>
          <a:prstGeom prst="rect">
            <a:avLst/>
          </a:prstGeom>
        </p:spPr>
      </p:pic>
      <p:pic>
        <p:nvPicPr>
          <p:cNvPr id="42" name="그래픽 41" descr="사원증 윤곽선">
            <a:extLst>
              <a:ext uri="{FF2B5EF4-FFF2-40B4-BE49-F238E27FC236}">
                <a16:creationId xmlns:a16="http://schemas.microsoft.com/office/drawing/2014/main" id="{16FDEA5F-B0E7-C0B7-DE97-CDE7F50EC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12" y="5497857"/>
            <a:ext cx="679896" cy="679896"/>
          </a:xfrm>
          <a:prstGeom prst="rect">
            <a:avLst/>
          </a:prstGeom>
        </p:spPr>
      </p:pic>
      <p:pic>
        <p:nvPicPr>
          <p:cNvPr id="43" name="그래픽 42" descr="사원증 윤곽선">
            <a:extLst>
              <a:ext uri="{FF2B5EF4-FFF2-40B4-BE49-F238E27FC236}">
                <a16:creationId xmlns:a16="http://schemas.microsoft.com/office/drawing/2014/main" id="{099562D5-0688-92CB-4234-7B813ED9D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4407892"/>
            <a:ext cx="679896" cy="679896"/>
          </a:xfrm>
          <a:prstGeom prst="rect">
            <a:avLst/>
          </a:prstGeom>
        </p:spPr>
      </p:pic>
      <p:pic>
        <p:nvPicPr>
          <p:cNvPr id="44" name="그래픽 43" descr="사원증 윤곽선">
            <a:extLst>
              <a:ext uri="{FF2B5EF4-FFF2-40B4-BE49-F238E27FC236}">
                <a16:creationId xmlns:a16="http://schemas.microsoft.com/office/drawing/2014/main" id="{0B7E8A68-5501-0918-6D70-816674869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4971379"/>
            <a:ext cx="679896" cy="679896"/>
          </a:xfrm>
          <a:prstGeom prst="rect">
            <a:avLst/>
          </a:prstGeom>
        </p:spPr>
      </p:pic>
      <p:pic>
        <p:nvPicPr>
          <p:cNvPr id="45" name="그래픽 44" descr="사원증 윤곽선">
            <a:extLst>
              <a:ext uri="{FF2B5EF4-FFF2-40B4-BE49-F238E27FC236}">
                <a16:creationId xmlns:a16="http://schemas.microsoft.com/office/drawing/2014/main" id="{5BB8E6FA-1DCE-04AE-A69D-EF0FAF419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3024" y="5508109"/>
            <a:ext cx="679896" cy="67989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80AC5C7-CC60-BBFA-208D-456E3ACB7296}"/>
              </a:ext>
            </a:extLst>
          </p:cNvPr>
          <p:cNvSpPr txBox="1"/>
          <p:nvPr/>
        </p:nvSpPr>
        <p:spPr>
          <a:xfrm>
            <a:off x="6224453" y="6135229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더하기 기호 46">
            <a:extLst>
              <a:ext uri="{FF2B5EF4-FFF2-40B4-BE49-F238E27FC236}">
                <a16:creationId xmlns:a16="http://schemas.microsoft.com/office/drawing/2014/main" id="{80F16C69-B14A-B573-237C-B03AF830C2DA}"/>
              </a:ext>
            </a:extLst>
          </p:cNvPr>
          <p:cNvSpPr/>
          <p:nvPr/>
        </p:nvSpPr>
        <p:spPr>
          <a:xfrm>
            <a:off x="6794635" y="3910216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A9E77647-9440-45D0-394F-B7B2AF0347D8}"/>
              </a:ext>
            </a:extLst>
          </p:cNvPr>
          <p:cNvSpPr/>
          <p:nvPr/>
        </p:nvSpPr>
        <p:spPr>
          <a:xfrm>
            <a:off x="8396511" y="3974823"/>
            <a:ext cx="675675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ACFB1B38-C92F-9BB1-E996-52121265FDB5}"/>
              </a:ext>
            </a:extLst>
          </p:cNvPr>
          <p:cNvCxnSpPr>
            <a:cxnSpLocks/>
          </p:cNvCxnSpPr>
          <p:nvPr/>
        </p:nvCxnSpPr>
        <p:spPr>
          <a:xfrm flipH="1" flipV="1">
            <a:off x="7998732" y="5902992"/>
            <a:ext cx="707700" cy="1353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53AC910-5CB8-1CD3-5758-0C4517FB9D1C}"/>
              </a:ext>
            </a:extLst>
          </p:cNvPr>
          <p:cNvSpPr txBox="1"/>
          <p:nvPr/>
        </p:nvSpPr>
        <p:spPr>
          <a:xfrm>
            <a:off x="8577978" y="5968174"/>
            <a:ext cx="204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Black Skins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6A64C9C-7F07-19B8-0D6A-BAEFC2F55C2A}"/>
              </a:ext>
            </a:extLst>
          </p:cNvPr>
          <p:cNvCxnSpPr>
            <a:cxnSpLocks/>
          </p:cNvCxnSpPr>
          <p:nvPr/>
        </p:nvCxnSpPr>
        <p:spPr>
          <a:xfrm flipH="1" flipV="1">
            <a:off x="7998732" y="5413936"/>
            <a:ext cx="707700" cy="1353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CF78AB5-BC93-E1B5-8E00-6909D7A11FE4}"/>
              </a:ext>
            </a:extLst>
          </p:cNvPr>
          <p:cNvSpPr txBox="1"/>
          <p:nvPr/>
        </p:nvSpPr>
        <p:spPr>
          <a:xfrm>
            <a:off x="8577978" y="5481595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Middle Age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332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2474677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pic>
        <p:nvPicPr>
          <p:cNvPr id="75" name="그래픽 74" descr="인어 단색으로 채워진">
            <a:extLst>
              <a:ext uri="{FF2B5EF4-FFF2-40B4-BE49-F238E27FC236}">
                <a16:creationId xmlns:a16="http://schemas.microsoft.com/office/drawing/2014/main" id="{0AA28E44-FDF3-577F-857E-78960FBA3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0340" y="2288262"/>
            <a:ext cx="914400" cy="914400"/>
          </a:xfrm>
          <a:prstGeom prst="rect">
            <a:avLst/>
          </a:prstGeom>
        </p:spPr>
      </p:pic>
      <p:pic>
        <p:nvPicPr>
          <p:cNvPr id="76" name="그래픽 75" descr="요정 여성 단색으로 채워진">
            <a:extLst>
              <a:ext uri="{FF2B5EF4-FFF2-40B4-BE49-F238E27FC236}">
                <a16:creationId xmlns:a16="http://schemas.microsoft.com/office/drawing/2014/main" id="{9399A771-94B2-C320-C5F8-96C0AC14F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9781" y="2288262"/>
            <a:ext cx="914400" cy="914400"/>
          </a:xfrm>
          <a:prstGeom prst="rect">
            <a:avLst/>
          </a:prstGeom>
        </p:spPr>
      </p:pic>
      <p:pic>
        <p:nvPicPr>
          <p:cNvPr id="77" name="그래픽 76" descr="사용자 크라운 여자 단색으로 채워진">
            <a:extLst>
              <a:ext uri="{FF2B5EF4-FFF2-40B4-BE49-F238E27FC236}">
                <a16:creationId xmlns:a16="http://schemas.microsoft.com/office/drawing/2014/main" id="{7D9D051C-9B4F-AAF8-7052-1A95E16A3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5619" y="2288262"/>
            <a:ext cx="914400" cy="914400"/>
          </a:xfrm>
          <a:prstGeom prst="rect">
            <a:avLst/>
          </a:prstGeom>
        </p:spPr>
      </p:pic>
      <p:pic>
        <p:nvPicPr>
          <p:cNvPr id="78" name="그래픽 77" descr="영웅 여성 단색으로 채워진">
            <a:extLst>
              <a:ext uri="{FF2B5EF4-FFF2-40B4-BE49-F238E27FC236}">
                <a16:creationId xmlns:a16="http://schemas.microsoft.com/office/drawing/2014/main" id="{C25FDF2E-7ADB-6AE3-BA43-8AB05AB5CD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061" y="2288262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69A5DCF-CF53-186A-E336-8636155FFB04}"/>
              </a:ext>
            </a:extLst>
          </p:cNvPr>
          <p:cNvSpPr txBox="1"/>
          <p:nvPr/>
        </p:nvSpPr>
        <p:spPr>
          <a:xfrm>
            <a:off x="1981193" y="3337203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등장인물 샘플 생성</a:t>
            </a:r>
          </a:p>
        </p:txBody>
      </p:sp>
    </p:spTree>
    <p:extLst>
      <p:ext uri="{BB962C8B-B14F-4D97-AF65-F5344CB8AC3E}">
        <p14:creationId xmlns:p14="http://schemas.microsoft.com/office/powerpoint/2010/main" val="3753524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2474677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84B058A8-301A-9890-B759-D279BAEB2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0897" y="2242711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EA2988CF-309D-249B-072E-210C59B87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4409" y="2237184"/>
            <a:ext cx="679896" cy="679896"/>
          </a:xfrm>
          <a:prstGeom prst="rect">
            <a:avLst/>
          </a:prstGeom>
        </p:spPr>
      </p:pic>
      <p:pic>
        <p:nvPicPr>
          <p:cNvPr id="57" name="그래픽 56" descr="사원증 윤곽선">
            <a:extLst>
              <a:ext uri="{FF2B5EF4-FFF2-40B4-BE49-F238E27FC236}">
                <a16:creationId xmlns:a16="http://schemas.microsoft.com/office/drawing/2014/main" id="{D044778C-584E-A936-DDAF-4F91A501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7921" y="2247436"/>
            <a:ext cx="679896" cy="6798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23E0B8D-C4F9-000D-5B8D-D6E5A6C0E792}"/>
              </a:ext>
            </a:extLst>
          </p:cNvPr>
          <p:cNvSpPr txBox="1"/>
          <p:nvPr/>
        </p:nvSpPr>
        <p:spPr>
          <a:xfrm>
            <a:off x="8349350" y="2801395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1" name="그래픽 60" descr="사원증 윤곽선">
            <a:extLst>
              <a:ext uri="{FF2B5EF4-FFF2-40B4-BE49-F238E27FC236}">
                <a16:creationId xmlns:a16="http://schemas.microsoft.com/office/drawing/2014/main" id="{6F237CC7-F4F5-13A0-1932-485E176CE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0897" y="3748886"/>
            <a:ext cx="679896" cy="679896"/>
          </a:xfrm>
          <a:prstGeom prst="rect">
            <a:avLst/>
          </a:prstGeom>
        </p:spPr>
      </p:pic>
      <p:pic>
        <p:nvPicPr>
          <p:cNvPr id="64" name="그래픽 63" descr="사원증 윤곽선">
            <a:extLst>
              <a:ext uri="{FF2B5EF4-FFF2-40B4-BE49-F238E27FC236}">
                <a16:creationId xmlns:a16="http://schemas.microsoft.com/office/drawing/2014/main" id="{888A65EE-B43D-71F0-B368-6107B94F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4409" y="3743359"/>
            <a:ext cx="679896" cy="679896"/>
          </a:xfrm>
          <a:prstGeom prst="rect">
            <a:avLst/>
          </a:prstGeom>
        </p:spPr>
      </p:pic>
      <p:pic>
        <p:nvPicPr>
          <p:cNvPr id="67" name="그래픽 66" descr="사원증 윤곽선">
            <a:extLst>
              <a:ext uri="{FF2B5EF4-FFF2-40B4-BE49-F238E27FC236}">
                <a16:creationId xmlns:a16="http://schemas.microsoft.com/office/drawing/2014/main" id="{A5BF30D9-6F35-44D7-D498-63FEB43A8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7921" y="3753611"/>
            <a:ext cx="679896" cy="679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8567CBB-025B-C343-9DA7-BB96B4A14BE5}"/>
              </a:ext>
            </a:extLst>
          </p:cNvPr>
          <p:cNvSpPr txBox="1"/>
          <p:nvPr/>
        </p:nvSpPr>
        <p:spPr>
          <a:xfrm>
            <a:off x="8349350" y="434202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더하기 기호 69">
            <a:extLst>
              <a:ext uri="{FF2B5EF4-FFF2-40B4-BE49-F238E27FC236}">
                <a16:creationId xmlns:a16="http://schemas.microsoft.com/office/drawing/2014/main" id="{76940C50-7638-B2D6-E6D6-2DD90FE1B061}"/>
              </a:ext>
            </a:extLst>
          </p:cNvPr>
          <p:cNvSpPr/>
          <p:nvPr/>
        </p:nvSpPr>
        <p:spPr>
          <a:xfrm>
            <a:off x="8919532" y="3179237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인어 단색으로 채워진">
            <a:extLst>
              <a:ext uri="{FF2B5EF4-FFF2-40B4-BE49-F238E27FC236}">
                <a16:creationId xmlns:a16="http://schemas.microsoft.com/office/drawing/2014/main" id="{0AA28E44-FDF3-577F-857E-78960FBA3E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0340" y="2288262"/>
            <a:ext cx="914400" cy="914400"/>
          </a:xfrm>
          <a:prstGeom prst="rect">
            <a:avLst/>
          </a:prstGeom>
        </p:spPr>
      </p:pic>
      <p:pic>
        <p:nvPicPr>
          <p:cNvPr id="76" name="그래픽 75" descr="요정 여성 단색으로 채워진">
            <a:extLst>
              <a:ext uri="{FF2B5EF4-FFF2-40B4-BE49-F238E27FC236}">
                <a16:creationId xmlns:a16="http://schemas.microsoft.com/office/drawing/2014/main" id="{9399A771-94B2-C320-C5F8-96C0AC14F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9781" y="2288262"/>
            <a:ext cx="914400" cy="914400"/>
          </a:xfrm>
          <a:prstGeom prst="rect">
            <a:avLst/>
          </a:prstGeom>
        </p:spPr>
      </p:pic>
      <p:pic>
        <p:nvPicPr>
          <p:cNvPr id="77" name="그래픽 76" descr="사용자 크라운 여자 단색으로 채워진">
            <a:extLst>
              <a:ext uri="{FF2B5EF4-FFF2-40B4-BE49-F238E27FC236}">
                <a16:creationId xmlns:a16="http://schemas.microsoft.com/office/drawing/2014/main" id="{7D9D051C-9B4F-AAF8-7052-1A95E16A38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45619" y="2288262"/>
            <a:ext cx="914400" cy="914400"/>
          </a:xfrm>
          <a:prstGeom prst="rect">
            <a:avLst/>
          </a:prstGeom>
        </p:spPr>
      </p:pic>
      <p:pic>
        <p:nvPicPr>
          <p:cNvPr id="78" name="그래픽 77" descr="영웅 여성 단색으로 채워진">
            <a:extLst>
              <a:ext uri="{FF2B5EF4-FFF2-40B4-BE49-F238E27FC236}">
                <a16:creationId xmlns:a16="http://schemas.microsoft.com/office/drawing/2014/main" id="{C25FDF2E-7ADB-6AE3-BA43-8AB05AB5C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5061" y="2288262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69A5DCF-CF53-186A-E336-8636155FFB04}"/>
              </a:ext>
            </a:extLst>
          </p:cNvPr>
          <p:cNvSpPr txBox="1"/>
          <p:nvPr/>
        </p:nvSpPr>
        <p:spPr>
          <a:xfrm>
            <a:off x="1981193" y="3337203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등장인물 샘플 생성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5AFA26-FBF6-B925-F762-00F8C4DBB6E0}"/>
              </a:ext>
            </a:extLst>
          </p:cNvPr>
          <p:cNvSpPr txBox="1"/>
          <p:nvPr/>
        </p:nvSpPr>
        <p:spPr>
          <a:xfrm>
            <a:off x="7939922" y="4885729"/>
            <a:ext cx="25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기반의</a:t>
            </a:r>
            <a:endParaRPr lang="en-US" altLang="ko-KR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손쉬운 등장인물 생성</a:t>
            </a:r>
          </a:p>
        </p:txBody>
      </p:sp>
    </p:spTree>
    <p:extLst>
      <p:ext uri="{BB962C8B-B14F-4D97-AF65-F5344CB8AC3E}">
        <p14:creationId xmlns:p14="http://schemas.microsoft.com/office/powerpoint/2010/main" val="1348577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2474677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D85F9705-5AC6-43CA-5ABE-A13924364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4579741"/>
            <a:ext cx="812546" cy="812546"/>
          </a:xfrm>
          <a:prstGeom prst="rect">
            <a:avLst/>
          </a:prstGeom>
        </p:spPr>
      </p:pic>
      <p:pic>
        <p:nvPicPr>
          <p:cNvPr id="5" name="그래픽 4" descr="사용자 크라운 여자 단색으로 채워진">
            <a:extLst>
              <a:ext uri="{FF2B5EF4-FFF2-40B4-BE49-F238E27FC236}">
                <a16:creationId xmlns:a16="http://schemas.microsoft.com/office/drawing/2014/main" id="{9E3FF020-0597-0B6F-7D83-0B9107F9C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2094" y="4572468"/>
            <a:ext cx="812546" cy="812546"/>
          </a:xfrm>
          <a:prstGeom prst="rect">
            <a:avLst/>
          </a:prstGeom>
        </p:spPr>
      </p:pic>
      <p:pic>
        <p:nvPicPr>
          <p:cNvPr id="6" name="그래픽 5" descr="사용자 크라운 여자 단색으로 채워진">
            <a:extLst>
              <a:ext uri="{FF2B5EF4-FFF2-40B4-BE49-F238E27FC236}">
                <a16:creationId xmlns:a16="http://schemas.microsoft.com/office/drawing/2014/main" id="{16849DF9-27B9-82D6-4FC3-9A14BA48B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799" y="4572468"/>
            <a:ext cx="812546" cy="812546"/>
          </a:xfrm>
          <a:prstGeom prst="rect">
            <a:avLst/>
          </a:prstGeom>
        </p:spPr>
      </p:pic>
      <p:pic>
        <p:nvPicPr>
          <p:cNvPr id="7" name="그래픽 6" descr="사용자 크라운 여자 단색으로 채워진">
            <a:extLst>
              <a:ext uri="{FF2B5EF4-FFF2-40B4-BE49-F238E27FC236}">
                <a16:creationId xmlns:a16="http://schemas.microsoft.com/office/drawing/2014/main" id="{B5D72AD6-7E66-234B-B94B-76EBBB7C9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5504" y="4572468"/>
            <a:ext cx="812546" cy="812546"/>
          </a:xfrm>
          <a:prstGeom prst="rect">
            <a:avLst/>
          </a:prstGeom>
        </p:spPr>
      </p:pic>
      <p:pic>
        <p:nvPicPr>
          <p:cNvPr id="8" name="그래픽 7" descr="사용자 크라운 여자 단색으로 채워진">
            <a:extLst>
              <a:ext uri="{FF2B5EF4-FFF2-40B4-BE49-F238E27FC236}">
                <a16:creationId xmlns:a16="http://schemas.microsoft.com/office/drawing/2014/main" id="{4692B2F4-DEEF-5CF7-5E8B-505C571C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2400" y="4572468"/>
            <a:ext cx="812546" cy="812546"/>
          </a:xfrm>
          <a:prstGeom prst="rect">
            <a:avLst/>
          </a:prstGeom>
        </p:spPr>
      </p:pic>
      <p:pic>
        <p:nvPicPr>
          <p:cNvPr id="9" name="그래픽 8" descr="사용자 크라운 여자 단색으로 채워진">
            <a:extLst>
              <a:ext uri="{FF2B5EF4-FFF2-40B4-BE49-F238E27FC236}">
                <a16:creationId xmlns:a16="http://schemas.microsoft.com/office/drawing/2014/main" id="{CCCE11A4-B1D8-05C9-5193-E407CBE0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2261" y="4565195"/>
            <a:ext cx="812546" cy="812546"/>
          </a:xfrm>
          <a:prstGeom prst="rect">
            <a:avLst/>
          </a:prstGeom>
        </p:spPr>
      </p:pic>
      <p:pic>
        <p:nvPicPr>
          <p:cNvPr id="14" name="그래픽 13" descr="사용자 크라운 여자 단색으로 채워진">
            <a:extLst>
              <a:ext uri="{FF2B5EF4-FFF2-40B4-BE49-F238E27FC236}">
                <a16:creationId xmlns:a16="http://schemas.microsoft.com/office/drawing/2014/main" id="{61B2B60C-CCC2-3301-52DB-EF032542F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966" y="4565195"/>
            <a:ext cx="812546" cy="812546"/>
          </a:xfrm>
          <a:prstGeom prst="rect">
            <a:avLst/>
          </a:prstGeom>
        </p:spPr>
      </p:pic>
      <p:pic>
        <p:nvPicPr>
          <p:cNvPr id="35" name="그래픽 34" descr="사용자 크라운 여자 단색으로 채워진">
            <a:extLst>
              <a:ext uri="{FF2B5EF4-FFF2-40B4-BE49-F238E27FC236}">
                <a16:creationId xmlns:a16="http://schemas.microsoft.com/office/drawing/2014/main" id="{663AC07B-D1D1-180C-B38A-4E5F62B3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71" y="4565195"/>
            <a:ext cx="812546" cy="8125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855209-38E8-648B-63A3-A499D4B7ED79}"/>
              </a:ext>
            </a:extLst>
          </p:cNvPr>
          <p:cNvSpPr txBox="1"/>
          <p:nvPr/>
        </p:nvSpPr>
        <p:spPr>
          <a:xfrm>
            <a:off x="1921869" y="5399560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 등장인물 생성</a:t>
            </a:r>
          </a:p>
        </p:txBody>
      </p:sp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84B058A8-301A-9890-B759-D279BAEB2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0897" y="2242711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EA2988CF-309D-249B-072E-210C59B87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4409" y="2237184"/>
            <a:ext cx="679896" cy="679896"/>
          </a:xfrm>
          <a:prstGeom prst="rect">
            <a:avLst/>
          </a:prstGeom>
        </p:spPr>
      </p:pic>
      <p:pic>
        <p:nvPicPr>
          <p:cNvPr id="57" name="그래픽 56" descr="사원증 윤곽선">
            <a:extLst>
              <a:ext uri="{FF2B5EF4-FFF2-40B4-BE49-F238E27FC236}">
                <a16:creationId xmlns:a16="http://schemas.microsoft.com/office/drawing/2014/main" id="{D044778C-584E-A936-DDAF-4F91A5018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7921" y="2247436"/>
            <a:ext cx="679896" cy="6798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23E0B8D-C4F9-000D-5B8D-D6E5A6C0E792}"/>
              </a:ext>
            </a:extLst>
          </p:cNvPr>
          <p:cNvSpPr txBox="1"/>
          <p:nvPr/>
        </p:nvSpPr>
        <p:spPr>
          <a:xfrm>
            <a:off x="8349350" y="2801395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1" name="그래픽 60" descr="사원증 윤곽선">
            <a:extLst>
              <a:ext uri="{FF2B5EF4-FFF2-40B4-BE49-F238E27FC236}">
                <a16:creationId xmlns:a16="http://schemas.microsoft.com/office/drawing/2014/main" id="{6F237CC7-F4F5-13A0-1932-485E176CE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0897" y="3748886"/>
            <a:ext cx="679896" cy="679896"/>
          </a:xfrm>
          <a:prstGeom prst="rect">
            <a:avLst/>
          </a:prstGeom>
        </p:spPr>
      </p:pic>
      <p:pic>
        <p:nvPicPr>
          <p:cNvPr id="64" name="그래픽 63" descr="사원증 윤곽선">
            <a:extLst>
              <a:ext uri="{FF2B5EF4-FFF2-40B4-BE49-F238E27FC236}">
                <a16:creationId xmlns:a16="http://schemas.microsoft.com/office/drawing/2014/main" id="{888A65EE-B43D-71F0-B368-6107B94F3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4409" y="3743359"/>
            <a:ext cx="679896" cy="679896"/>
          </a:xfrm>
          <a:prstGeom prst="rect">
            <a:avLst/>
          </a:prstGeom>
        </p:spPr>
      </p:pic>
      <p:pic>
        <p:nvPicPr>
          <p:cNvPr id="67" name="그래픽 66" descr="사원증 윤곽선">
            <a:extLst>
              <a:ext uri="{FF2B5EF4-FFF2-40B4-BE49-F238E27FC236}">
                <a16:creationId xmlns:a16="http://schemas.microsoft.com/office/drawing/2014/main" id="{A5BF30D9-6F35-44D7-D498-63FEB43A8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7921" y="3753611"/>
            <a:ext cx="679896" cy="679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8567CBB-025B-C343-9DA7-BB96B4A14BE5}"/>
              </a:ext>
            </a:extLst>
          </p:cNvPr>
          <p:cNvSpPr txBox="1"/>
          <p:nvPr/>
        </p:nvSpPr>
        <p:spPr>
          <a:xfrm>
            <a:off x="8349350" y="434202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더하기 기호 69">
            <a:extLst>
              <a:ext uri="{FF2B5EF4-FFF2-40B4-BE49-F238E27FC236}">
                <a16:creationId xmlns:a16="http://schemas.microsoft.com/office/drawing/2014/main" id="{76940C50-7638-B2D6-E6D6-2DD90FE1B061}"/>
              </a:ext>
            </a:extLst>
          </p:cNvPr>
          <p:cNvSpPr/>
          <p:nvPr/>
        </p:nvSpPr>
        <p:spPr>
          <a:xfrm>
            <a:off x="8919532" y="3179237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인어 단색으로 채워진">
            <a:extLst>
              <a:ext uri="{FF2B5EF4-FFF2-40B4-BE49-F238E27FC236}">
                <a16:creationId xmlns:a16="http://schemas.microsoft.com/office/drawing/2014/main" id="{0AA28E44-FDF3-577F-857E-78960FBA3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0340" y="2288262"/>
            <a:ext cx="914400" cy="914400"/>
          </a:xfrm>
          <a:prstGeom prst="rect">
            <a:avLst/>
          </a:prstGeom>
        </p:spPr>
      </p:pic>
      <p:pic>
        <p:nvPicPr>
          <p:cNvPr id="76" name="그래픽 75" descr="요정 여성 단색으로 채워진">
            <a:extLst>
              <a:ext uri="{FF2B5EF4-FFF2-40B4-BE49-F238E27FC236}">
                <a16:creationId xmlns:a16="http://schemas.microsoft.com/office/drawing/2014/main" id="{9399A771-94B2-C320-C5F8-96C0AC14F7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9781" y="2288262"/>
            <a:ext cx="914400" cy="914400"/>
          </a:xfrm>
          <a:prstGeom prst="rect">
            <a:avLst/>
          </a:prstGeom>
        </p:spPr>
      </p:pic>
      <p:pic>
        <p:nvPicPr>
          <p:cNvPr id="77" name="그래픽 76" descr="사용자 크라운 여자 단색으로 채워진">
            <a:extLst>
              <a:ext uri="{FF2B5EF4-FFF2-40B4-BE49-F238E27FC236}">
                <a16:creationId xmlns:a16="http://schemas.microsoft.com/office/drawing/2014/main" id="{7D9D051C-9B4F-AAF8-7052-1A95E16A3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619" y="2288262"/>
            <a:ext cx="914400" cy="914400"/>
          </a:xfrm>
          <a:prstGeom prst="rect">
            <a:avLst/>
          </a:prstGeom>
        </p:spPr>
      </p:pic>
      <p:pic>
        <p:nvPicPr>
          <p:cNvPr id="78" name="그래픽 77" descr="영웅 여성 단색으로 채워진">
            <a:extLst>
              <a:ext uri="{FF2B5EF4-FFF2-40B4-BE49-F238E27FC236}">
                <a16:creationId xmlns:a16="http://schemas.microsoft.com/office/drawing/2014/main" id="{C25FDF2E-7ADB-6AE3-BA43-8AB05AB5C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5061" y="2288262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69A5DCF-CF53-186A-E336-8636155FFB04}"/>
              </a:ext>
            </a:extLst>
          </p:cNvPr>
          <p:cNvSpPr txBox="1"/>
          <p:nvPr/>
        </p:nvSpPr>
        <p:spPr>
          <a:xfrm>
            <a:off x="1981193" y="3337203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등장인물 샘플 생성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5AFA26-FBF6-B925-F762-00F8C4DBB6E0}"/>
              </a:ext>
            </a:extLst>
          </p:cNvPr>
          <p:cNvSpPr txBox="1"/>
          <p:nvPr/>
        </p:nvSpPr>
        <p:spPr>
          <a:xfrm>
            <a:off x="7939922" y="4885729"/>
            <a:ext cx="25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기반의</a:t>
            </a:r>
            <a:endParaRPr lang="en-US" altLang="ko-KR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손쉬운 등장인물 생성</a:t>
            </a:r>
          </a:p>
        </p:txBody>
      </p:sp>
    </p:spTree>
    <p:extLst>
      <p:ext uri="{BB962C8B-B14F-4D97-AF65-F5344CB8AC3E}">
        <p14:creationId xmlns:p14="http://schemas.microsoft.com/office/powerpoint/2010/main" val="4265110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·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2474677" y="1839877"/>
            <a:ext cx="434986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239499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장점</a:t>
            </a:r>
          </a:p>
        </p:txBody>
      </p:sp>
      <p:pic>
        <p:nvPicPr>
          <p:cNvPr id="4" name="그래픽 3" descr="사용자 크라운 여자 단색으로 채워진">
            <a:extLst>
              <a:ext uri="{FF2B5EF4-FFF2-40B4-BE49-F238E27FC236}">
                <a16:creationId xmlns:a16="http://schemas.microsoft.com/office/drawing/2014/main" id="{D85F9705-5AC6-43CA-5ABE-A13924364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2233" y="4579741"/>
            <a:ext cx="812546" cy="812546"/>
          </a:xfrm>
          <a:prstGeom prst="rect">
            <a:avLst/>
          </a:prstGeom>
        </p:spPr>
      </p:pic>
      <p:pic>
        <p:nvPicPr>
          <p:cNvPr id="5" name="그래픽 4" descr="사용자 크라운 여자 단색으로 채워진">
            <a:extLst>
              <a:ext uri="{FF2B5EF4-FFF2-40B4-BE49-F238E27FC236}">
                <a16:creationId xmlns:a16="http://schemas.microsoft.com/office/drawing/2014/main" id="{9E3FF020-0597-0B6F-7D83-0B9107F9C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2094" y="4572468"/>
            <a:ext cx="812546" cy="812546"/>
          </a:xfrm>
          <a:prstGeom prst="rect">
            <a:avLst/>
          </a:prstGeom>
        </p:spPr>
      </p:pic>
      <p:pic>
        <p:nvPicPr>
          <p:cNvPr id="6" name="그래픽 5" descr="사용자 크라운 여자 단색으로 채워진">
            <a:extLst>
              <a:ext uri="{FF2B5EF4-FFF2-40B4-BE49-F238E27FC236}">
                <a16:creationId xmlns:a16="http://schemas.microsoft.com/office/drawing/2014/main" id="{16849DF9-27B9-82D6-4FC3-9A14BA48B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3799" y="4572468"/>
            <a:ext cx="812546" cy="812546"/>
          </a:xfrm>
          <a:prstGeom prst="rect">
            <a:avLst/>
          </a:prstGeom>
        </p:spPr>
      </p:pic>
      <p:pic>
        <p:nvPicPr>
          <p:cNvPr id="7" name="그래픽 6" descr="사용자 크라운 여자 단색으로 채워진">
            <a:extLst>
              <a:ext uri="{FF2B5EF4-FFF2-40B4-BE49-F238E27FC236}">
                <a16:creationId xmlns:a16="http://schemas.microsoft.com/office/drawing/2014/main" id="{B5D72AD6-7E66-234B-B94B-76EBBB7C9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95504" y="4572468"/>
            <a:ext cx="812546" cy="812546"/>
          </a:xfrm>
          <a:prstGeom prst="rect">
            <a:avLst/>
          </a:prstGeom>
        </p:spPr>
      </p:pic>
      <p:pic>
        <p:nvPicPr>
          <p:cNvPr id="8" name="그래픽 7" descr="사용자 크라운 여자 단색으로 채워진">
            <a:extLst>
              <a:ext uri="{FF2B5EF4-FFF2-40B4-BE49-F238E27FC236}">
                <a16:creationId xmlns:a16="http://schemas.microsoft.com/office/drawing/2014/main" id="{4692B2F4-DEEF-5CF7-5E8B-505C571C3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2400" y="4572468"/>
            <a:ext cx="812546" cy="812546"/>
          </a:xfrm>
          <a:prstGeom prst="rect">
            <a:avLst/>
          </a:prstGeom>
        </p:spPr>
      </p:pic>
      <p:pic>
        <p:nvPicPr>
          <p:cNvPr id="9" name="그래픽 8" descr="사용자 크라운 여자 단색으로 채워진">
            <a:extLst>
              <a:ext uri="{FF2B5EF4-FFF2-40B4-BE49-F238E27FC236}">
                <a16:creationId xmlns:a16="http://schemas.microsoft.com/office/drawing/2014/main" id="{CCCE11A4-B1D8-05C9-5193-E407CBE09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2261" y="4565195"/>
            <a:ext cx="812546" cy="812546"/>
          </a:xfrm>
          <a:prstGeom prst="rect">
            <a:avLst/>
          </a:prstGeom>
        </p:spPr>
      </p:pic>
      <p:pic>
        <p:nvPicPr>
          <p:cNvPr id="14" name="그래픽 13" descr="사용자 크라운 여자 단색으로 채워진">
            <a:extLst>
              <a:ext uri="{FF2B5EF4-FFF2-40B4-BE49-F238E27FC236}">
                <a16:creationId xmlns:a16="http://schemas.microsoft.com/office/drawing/2014/main" id="{61B2B60C-CCC2-3301-52DB-EF032542F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966" y="4565195"/>
            <a:ext cx="812546" cy="812546"/>
          </a:xfrm>
          <a:prstGeom prst="rect">
            <a:avLst/>
          </a:prstGeom>
        </p:spPr>
      </p:pic>
      <p:pic>
        <p:nvPicPr>
          <p:cNvPr id="35" name="그래픽 34" descr="사용자 크라운 여자 단색으로 채워진">
            <a:extLst>
              <a:ext uri="{FF2B5EF4-FFF2-40B4-BE49-F238E27FC236}">
                <a16:creationId xmlns:a16="http://schemas.microsoft.com/office/drawing/2014/main" id="{663AC07B-D1D1-180C-B38A-4E5F62B38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5671" y="4565195"/>
            <a:ext cx="812546" cy="8125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4855209-38E8-648B-63A3-A499D4B7ED79}"/>
              </a:ext>
            </a:extLst>
          </p:cNvPr>
          <p:cNvSpPr txBox="1"/>
          <p:nvPr/>
        </p:nvSpPr>
        <p:spPr>
          <a:xfrm>
            <a:off x="1921869" y="5399560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 등장인물 생성</a:t>
            </a:r>
          </a:p>
        </p:txBody>
      </p:sp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84B058A8-301A-9890-B759-D279BAEB2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0897" y="2242711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EA2988CF-309D-249B-072E-210C59B87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4409" y="2237184"/>
            <a:ext cx="679896" cy="679896"/>
          </a:xfrm>
          <a:prstGeom prst="rect">
            <a:avLst/>
          </a:prstGeom>
        </p:spPr>
      </p:pic>
      <p:pic>
        <p:nvPicPr>
          <p:cNvPr id="57" name="그래픽 56" descr="사원증 윤곽선">
            <a:extLst>
              <a:ext uri="{FF2B5EF4-FFF2-40B4-BE49-F238E27FC236}">
                <a16:creationId xmlns:a16="http://schemas.microsoft.com/office/drawing/2014/main" id="{D044778C-584E-A936-DDAF-4F91A50186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7921" y="2247436"/>
            <a:ext cx="679896" cy="67989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23E0B8D-C4F9-000D-5B8D-D6E5A6C0E792}"/>
              </a:ext>
            </a:extLst>
          </p:cNvPr>
          <p:cNvSpPr txBox="1"/>
          <p:nvPr/>
        </p:nvSpPr>
        <p:spPr>
          <a:xfrm>
            <a:off x="8349350" y="2801395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Custom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1" name="그래픽 60" descr="사원증 윤곽선">
            <a:extLst>
              <a:ext uri="{FF2B5EF4-FFF2-40B4-BE49-F238E27FC236}">
                <a16:creationId xmlns:a16="http://schemas.microsoft.com/office/drawing/2014/main" id="{6F237CC7-F4F5-13A0-1932-485E176CE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0897" y="3748886"/>
            <a:ext cx="679896" cy="679896"/>
          </a:xfrm>
          <a:prstGeom prst="rect">
            <a:avLst/>
          </a:prstGeom>
        </p:spPr>
      </p:pic>
      <p:pic>
        <p:nvPicPr>
          <p:cNvPr id="64" name="그래픽 63" descr="사원증 윤곽선">
            <a:extLst>
              <a:ext uri="{FF2B5EF4-FFF2-40B4-BE49-F238E27FC236}">
                <a16:creationId xmlns:a16="http://schemas.microsoft.com/office/drawing/2014/main" id="{888A65EE-B43D-71F0-B368-6107B94F3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4409" y="3743359"/>
            <a:ext cx="679896" cy="679896"/>
          </a:xfrm>
          <a:prstGeom prst="rect">
            <a:avLst/>
          </a:prstGeom>
        </p:spPr>
      </p:pic>
      <p:pic>
        <p:nvPicPr>
          <p:cNvPr id="67" name="그래픽 66" descr="사원증 윤곽선">
            <a:extLst>
              <a:ext uri="{FF2B5EF4-FFF2-40B4-BE49-F238E27FC236}">
                <a16:creationId xmlns:a16="http://schemas.microsoft.com/office/drawing/2014/main" id="{A5BF30D9-6F35-44D7-D498-63FEB43A82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7921" y="3753611"/>
            <a:ext cx="679896" cy="679896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8567CBB-025B-C343-9DA7-BB96B4A14BE5}"/>
              </a:ext>
            </a:extLst>
          </p:cNvPr>
          <p:cNvSpPr txBox="1"/>
          <p:nvPr/>
        </p:nvSpPr>
        <p:spPr>
          <a:xfrm>
            <a:off x="8349350" y="434202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 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더하기 기호 69">
            <a:extLst>
              <a:ext uri="{FF2B5EF4-FFF2-40B4-BE49-F238E27FC236}">
                <a16:creationId xmlns:a16="http://schemas.microsoft.com/office/drawing/2014/main" id="{76940C50-7638-B2D6-E6D6-2DD90FE1B061}"/>
              </a:ext>
            </a:extLst>
          </p:cNvPr>
          <p:cNvSpPr/>
          <p:nvPr/>
        </p:nvSpPr>
        <p:spPr>
          <a:xfrm>
            <a:off x="8919532" y="3179237"/>
            <a:ext cx="569649" cy="569649"/>
          </a:xfrm>
          <a:prstGeom prst="mathPlus">
            <a:avLst>
              <a:gd name="adj1" fmla="val 6387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5" name="그래픽 74" descr="인어 단색으로 채워진">
            <a:extLst>
              <a:ext uri="{FF2B5EF4-FFF2-40B4-BE49-F238E27FC236}">
                <a16:creationId xmlns:a16="http://schemas.microsoft.com/office/drawing/2014/main" id="{0AA28E44-FDF3-577F-857E-78960FBA3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30340" y="2288262"/>
            <a:ext cx="914400" cy="914400"/>
          </a:xfrm>
          <a:prstGeom prst="rect">
            <a:avLst/>
          </a:prstGeom>
        </p:spPr>
      </p:pic>
      <p:pic>
        <p:nvPicPr>
          <p:cNvPr id="76" name="그래픽 75" descr="요정 여성 단색으로 채워진">
            <a:extLst>
              <a:ext uri="{FF2B5EF4-FFF2-40B4-BE49-F238E27FC236}">
                <a16:creationId xmlns:a16="http://schemas.microsoft.com/office/drawing/2014/main" id="{9399A771-94B2-C320-C5F8-96C0AC14F7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99781" y="2288262"/>
            <a:ext cx="914400" cy="914400"/>
          </a:xfrm>
          <a:prstGeom prst="rect">
            <a:avLst/>
          </a:prstGeom>
        </p:spPr>
      </p:pic>
      <p:pic>
        <p:nvPicPr>
          <p:cNvPr id="77" name="그래픽 76" descr="사용자 크라운 여자 단색으로 채워진">
            <a:extLst>
              <a:ext uri="{FF2B5EF4-FFF2-40B4-BE49-F238E27FC236}">
                <a16:creationId xmlns:a16="http://schemas.microsoft.com/office/drawing/2014/main" id="{7D9D051C-9B4F-AAF8-7052-1A95E16A3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619" y="2288262"/>
            <a:ext cx="914400" cy="914400"/>
          </a:xfrm>
          <a:prstGeom prst="rect">
            <a:avLst/>
          </a:prstGeom>
        </p:spPr>
      </p:pic>
      <p:pic>
        <p:nvPicPr>
          <p:cNvPr id="78" name="그래픽 77" descr="영웅 여성 단색으로 채워진">
            <a:extLst>
              <a:ext uri="{FF2B5EF4-FFF2-40B4-BE49-F238E27FC236}">
                <a16:creationId xmlns:a16="http://schemas.microsoft.com/office/drawing/2014/main" id="{C25FDF2E-7ADB-6AE3-BA43-8AB05AB5CD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5061" y="2288262"/>
            <a:ext cx="914400" cy="9144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69A5DCF-CF53-186A-E336-8636155FFB04}"/>
              </a:ext>
            </a:extLst>
          </p:cNvPr>
          <p:cNvSpPr txBox="1"/>
          <p:nvPr/>
        </p:nvSpPr>
        <p:spPr>
          <a:xfrm>
            <a:off x="1981193" y="3337203"/>
            <a:ext cx="4808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등장인물 샘플 생성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5AFA26-FBF6-B925-F762-00F8C4DBB6E0}"/>
              </a:ext>
            </a:extLst>
          </p:cNvPr>
          <p:cNvSpPr txBox="1"/>
          <p:nvPr/>
        </p:nvSpPr>
        <p:spPr>
          <a:xfrm>
            <a:off x="7939922" y="4885729"/>
            <a:ext cx="2528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 기반의</a:t>
            </a:r>
            <a:endParaRPr lang="en-US" altLang="ko-KR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손쉬운 등장인물 생성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CD46B7-E8D0-72F9-E12D-378AA15158F5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822FA3-54D4-2362-C762-98D8D7BC32A9}"/>
              </a:ext>
            </a:extLst>
          </p:cNvPr>
          <p:cNvSpPr/>
          <p:nvPr/>
        </p:nvSpPr>
        <p:spPr>
          <a:xfrm>
            <a:off x="-8498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492751C-597F-A47D-7A90-252A1872C1E7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412D57-C1A1-49A8-F4AF-CCF12D48D2DF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C792065-0B05-6303-D263-ED92F411C7C2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64F693-40D1-5D01-5D06-FDC3324486A2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B957774-3892-7F91-A48D-9E55D2EDD502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6C5A492-786D-23E2-86BF-4F42463B07B9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CEBBE0-C2D1-EF3B-0E58-7257D9352D6E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98E5DAD-9A71-09E5-6B78-103B194D91B0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05F413-1194-4931-78C8-D33949A2CBFC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46F33A-A792-B19B-1C46-7B5BA13AD309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5C5164F2-3637-6E15-F19C-46219C887F6A}"/>
              </a:ext>
            </a:extLst>
          </p:cNvPr>
          <p:cNvSpPr/>
          <p:nvPr/>
        </p:nvSpPr>
        <p:spPr>
          <a:xfrm rot="2462460">
            <a:off x="11632261" y="2796647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816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86BD5-79EE-2C37-2F5D-463B17977AD6}"/>
              </a:ext>
            </a:extLst>
          </p:cNvPr>
          <p:cNvSpPr/>
          <p:nvPr/>
        </p:nvSpPr>
        <p:spPr>
          <a:xfrm>
            <a:off x="1688643" y="1516380"/>
            <a:ext cx="9284155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735A9A-41C2-BB2D-78D1-E6AEBB4D7A72}"/>
              </a:ext>
            </a:extLst>
          </p:cNvPr>
          <p:cNvSpPr/>
          <p:nvPr/>
        </p:nvSpPr>
        <p:spPr>
          <a:xfrm>
            <a:off x="1688643" y="1516380"/>
            <a:ext cx="4643577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260B9D7A-982D-D648-FCB7-0BA0BC811C7F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8822976-3E04-58CB-D3BB-584012D4FE90}"/>
              </a:ext>
            </a:extLst>
          </p:cNvPr>
          <p:cNvSpPr/>
          <p:nvPr/>
        </p:nvSpPr>
        <p:spPr>
          <a:xfrm rot="10800000">
            <a:off x="1791512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6E2BC-F68D-F2DB-06E2-64D8E0ED6BEB}"/>
              </a:ext>
            </a:extLst>
          </p:cNvPr>
          <p:cNvSpPr txBox="1"/>
          <p:nvPr/>
        </p:nvSpPr>
        <p:spPr>
          <a:xfrm>
            <a:off x="1791512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Auto-Inpainting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A53D9-2F35-6E72-56FE-86ABD6493740}"/>
              </a:ext>
            </a:extLst>
          </p:cNvPr>
          <p:cNvSpPr txBox="1"/>
          <p:nvPr/>
        </p:nvSpPr>
        <p:spPr>
          <a:xfrm>
            <a:off x="1791511" y="4595148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얼굴이 바뀌는 현상이 존재하기에</a:t>
            </a: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A43BFB2-3EAB-C45B-64BF-DB39D61BA572}"/>
              </a:ext>
            </a:extLst>
          </p:cNvPr>
          <p:cNvSpPr/>
          <p:nvPr/>
        </p:nvSpPr>
        <p:spPr>
          <a:xfrm rot="2462460">
            <a:off x="10659313" y="6326913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95BF7-21AD-4C36-366C-3D57475A75BD}"/>
              </a:ext>
            </a:extLst>
          </p:cNvPr>
          <p:cNvSpPr txBox="1"/>
          <p:nvPr/>
        </p:nvSpPr>
        <p:spPr>
          <a:xfrm>
            <a:off x="1791511" y="529341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등장인물의 일관성이 중요한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62B4C0-26E4-CC02-8803-F6381DB60253}"/>
              </a:ext>
            </a:extLst>
          </p:cNvPr>
          <p:cNvSpPr txBox="1"/>
          <p:nvPr/>
        </p:nvSpPr>
        <p:spPr>
          <a:xfrm>
            <a:off x="6465566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 소설의 삽화에는 어울리지 않아서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3AC8AA-779C-E290-9EBC-71DDFA4CCC6C}"/>
              </a:ext>
            </a:extLst>
          </p:cNvPr>
          <p:cNvSpPr txBox="1"/>
          <p:nvPr/>
        </p:nvSpPr>
        <p:spPr>
          <a:xfrm>
            <a:off x="6465566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기능을 제거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B297E-95CA-F35D-8D05-41C98FF6B2D7}"/>
              </a:ext>
            </a:extLst>
          </p:cNvPr>
          <p:cNvSpPr txBox="1"/>
          <p:nvPr/>
        </p:nvSpPr>
        <p:spPr>
          <a:xfrm>
            <a:off x="1791511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얼굴 </a:t>
            </a:r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뭉개짐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현상이 나타나는 문제를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AD71DA-3616-9A99-96E4-CE81888247F8}"/>
              </a:ext>
            </a:extLst>
          </p:cNvPr>
          <p:cNvSpPr txBox="1"/>
          <p:nvPr/>
        </p:nvSpPr>
        <p:spPr>
          <a:xfrm>
            <a:off x="1791511" y="3198610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해결하기 위해서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Auto-Inpainting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C93260-9CCA-DFC1-5F45-4F53E6F4A348}"/>
              </a:ext>
            </a:extLst>
          </p:cNvPr>
          <p:cNvSpPr txBox="1"/>
          <p:nvPr/>
        </p:nvSpPr>
        <p:spPr>
          <a:xfrm>
            <a:off x="1791511" y="389687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이용해 얼굴을 보정하려고 했으나</a:t>
            </a:r>
          </a:p>
        </p:txBody>
      </p:sp>
    </p:spTree>
    <p:extLst>
      <p:ext uri="{BB962C8B-B14F-4D97-AF65-F5344CB8AC3E}">
        <p14:creationId xmlns:p14="http://schemas.microsoft.com/office/powerpoint/2010/main" val="571678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86BD5-79EE-2C37-2F5D-463B17977AD6}"/>
              </a:ext>
            </a:extLst>
          </p:cNvPr>
          <p:cNvSpPr/>
          <p:nvPr/>
        </p:nvSpPr>
        <p:spPr>
          <a:xfrm>
            <a:off x="1688643" y="1516380"/>
            <a:ext cx="9284155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735A9A-41C2-BB2D-78D1-E6AEBB4D7A72}"/>
              </a:ext>
            </a:extLst>
          </p:cNvPr>
          <p:cNvSpPr/>
          <p:nvPr/>
        </p:nvSpPr>
        <p:spPr>
          <a:xfrm>
            <a:off x="1688643" y="1516380"/>
            <a:ext cx="4643577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260B9D7A-982D-D648-FCB7-0BA0BC811C7F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8822976-3E04-58CB-D3BB-584012D4FE90}"/>
              </a:ext>
            </a:extLst>
          </p:cNvPr>
          <p:cNvSpPr/>
          <p:nvPr/>
        </p:nvSpPr>
        <p:spPr>
          <a:xfrm rot="10800000">
            <a:off x="1791512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6E2BC-F68D-F2DB-06E2-64D8E0ED6BEB}"/>
              </a:ext>
            </a:extLst>
          </p:cNvPr>
          <p:cNvSpPr txBox="1"/>
          <p:nvPr/>
        </p:nvSpPr>
        <p:spPr>
          <a:xfrm>
            <a:off x="1791512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model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A53D9-2F35-6E72-56FE-86ABD6493740}"/>
              </a:ext>
            </a:extLst>
          </p:cNvPr>
          <p:cNvSpPr txBox="1"/>
          <p:nvPr/>
        </p:nvSpPr>
        <p:spPr>
          <a:xfrm>
            <a:off x="1791511" y="4595148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사용하는 것으로</a:t>
            </a: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A43BFB2-3EAB-C45B-64BF-DB39D61BA572}"/>
              </a:ext>
            </a:extLst>
          </p:cNvPr>
          <p:cNvSpPr/>
          <p:nvPr/>
        </p:nvSpPr>
        <p:spPr>
          <a:xfrm rot="2462460">
            <a:off x="10659313" y="6326913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95BF7-21AD-4C36-366C-3D57475A75BD}"/>
              </a:ext>
            </a:extLst>
          </p:cNvPr>
          <p:cNvSpPr txBox="1"/>
          <p:nvPr/>
        </p:nvSpPr>
        <p:spPr>
          <a:xfrm>
            <a:off x="1791511" y="529341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변경되었다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B297E-95CA-F35D-8D05-41C98FF6B2D7}"/>
              </a:ext>
            </a:extLst>
          </p:cNvPr>
          <p:cNvSpPr txBox="1"/>
          <p:nvPr/>
        </p:nvSpPr>
        <p:spPr>
          <a:xfrm>
            <a:off x="1791511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초기에는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모델을 이용하여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AD71DA-3616-9A99-96E4-CE81888247F8}"/>
              </a:ext>
            </a:extLst>
          </p:cNvPr>
          <p:cNvSpPr txBox="1"/>
          <p:nvPr/>
        </p:nvSpPr>
        <p:spPr>
          <a:xfrm>
            <a:off x="1791511" y="3198610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작화를 생성하고자 하였으나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C93260-9CCA-DFC1-5F45-4F53E6F4A348}"/>
              </a:ext>
            </a:extLst>
          </p:cNvPr>
          <p:cNvSpPr txBox="1"/>
          <p:nvPr/>
        </p:nvSpPr>
        <p:spPr>
          <a:xfrm>
            <a:off x="1791511" y="389687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더욱 다양한 샘플을 제공하고자 하여</a:t>
            </a:r>
          </a:p>
        </p:txBody>
      </p:sp>
      <p:pic>
        <p:nvPicPr>
          <p:cNvPr id="4" name="그래픽 3" descr="인공 지능 윤곽선">
            <a:extLst>
              <a:ext uri="{FF2B5EF4-FFF2-40B4-BE49-F238E27FC236}">
                <a16:creationId xmlns:a16="http://schemas.microsoft.com/office/drawing/2014/main" id="{6DAFA0EB-D69E-CD21-B9B2-2047D1794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660" y="1802072"/>
            <a:ext cx="965849" cy="965849"/>
          </a:xfrm>
          <a:prstGeom prst="rect">
            <a:avLst/>
          </a:prstGeom>
        </p:spPr>
      </p:pic>
      <p:pic>
        <p:nvPicPr>
          <p:cNvPr id="14" name="그래픽 13" descr="인공 지능 윤곽선">
            <a:extLst>
              <a:ext uri="{FF2B5EF4-FFF2-40B4-BE49-F238E27FC236}">
                <a16:creationId xmlns:a16="http://schemas.microsoft.com/office/drawing/2014/main" id="{5EC9ABE0-13BB-983A-D347-FA27B5BB1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2509" y="1802072"/>
            <a:ext cx="965849" cy="965849"/>
          </a:xfrm>
          <a:prstGeom prst="rect">
            <a:avLst/>
          </a:prstGeom>
        </p:spPr>
      </p:pic>
      <p:pic>
        <p:nvPicPr>
          <p:cNvPr id="18" name="그래픽 17" descr="인공 지능 윤곽선">
            <a:extLst>
              <a:ext uri="{FF2B5EF4-FFF2-40B4-BE49-F238E27FC236}">
                <a16:creationId xmlns:a16="http://schemas.microsoft.com/office/drawing/2014/main" id="{8E77814C-F7E1-EC09-1777-C9A16BB2B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660" y="3532014"/>
            <a:ext cx="965849" cy="965849"/>
          </a:xfrm>
          <a:prstGeom prst="rect">
            <a:avLst/>
          </a:prstGeom>
        </p:spPr>
      </p:pic>
      <p:pic>
        <p:nvPicPr>
          <p:cNvPr id="21" name="그래픽 20" descr="인공 지능 윤곽선">
            <a:extLst>
              <a:ext uri="{FF2B5EF4-FFF2-40B4-BE49-F238E27FC236}">
                <a16:creationId xmlns:a16="http://schemas.microsoft.com/office/drawing/2014/main" id="{02688708-0B16-684C-F049-8E2DFE532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86660" y="4454033"/>
            <a:ext cx="965849" cy="965849"/>
          </a:xfrm>
          <a:prstGeom prst="rect">
            <a:avLst/>
          </a:prstGeom>
        </p:spPr>
      </p:pic>
      <p:pic>
        <p:nvPicPr>
          <p:cNvPr id="27" name="그래픽 26" descr="인공 지능 윤곽선">
            <a:extLst>
              <a:ext uri="{FF2B5EF4-FFF2-40B4-BE49-F238E27FC236}">
                <a16:creationId xmlns:a16="http://schemas.microsoft.com/office/drawing/2014/main" id="{85F35677-CB5B-AF70-4FFD-732EDBB84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2509" y="3532014"/>
            <a:ext cx="965849" cy="965849"/>
          </a:xfrm>
          <a:prstGeom prst="rect">
            <a:avLst/>
          </a:prstGeom>
        </p:spPr>
      </p:pic>
      <p:pic>
        <p:nvPicPr>
          <p:cNvPr id="28" name="그래픽 27" descr="인공 지능 윤곽선">
            <a:extLst>
              <a:ext uri="{FF2B5EF4-FFF2-40B4-BE49-F238E27FC236}">
                <a16:creationId xmlns:a16="http://schemas.microsoft.com/office/drawing/2014/main" id="{9D1471EC-4740-BCE2-03B8-CD21DDCF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2509" y="4454033"/>
            <a:ext cx="965849" cy="965849"/>
          </a:xfrm>
          <a:prstGeom prst="rect">
            <a:avLst/>
          </a:prstGeom>
        </p:spPr>
      </p:pic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7B17B2A-703E-BCA5-1DB7-865D0245EAB0}"/>
              </a:ext>
            </a:extLst>
          </p:cNvPr>
          <p:cNvSpPr/>
          <p:nvPr/>
        </p:nvSpPr>
        <p:spPr>
          <a:xfrm rot="5400000">
            <a:off x="8387264" y="2963674"/>
            <a:ext cx="530491" cy="422817"/>
          </a:xfrm>
          <a:prstGeom prst="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78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378147-4876-08B3-C2F6-BFD923C512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974886-20AB-D839-973B-3BDBA7E1E750}"/>
              </a:ext>
            </a:extLst>
          </p:cNvPr>
          <p:cNvSpPr txBox="1"/>
          <p:nvPr/>
        </p:nvSpPr>
        <p:spPr>
          <a:xfrm>
            <a:off x="1591293" y="873436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749BB1-1864-D0FB-58D9-60B25333B5CB}"/>
              </a:ext>
            </a:extLst>
          </p:cNvPr>
          <p:cNvSpPr txBox="1"/>
          <p:nvPr/>
        </p:nvSpPr>
        <p:spPr>
          <a:xfrm>
            <a:off x="2375064" y="873436"/>
            <a:ext cx="11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A1BD1E-6126-6C01-2784-EF4015017F81}"/>
              </a:ext>
            </a:extLst>
          </p:cNvPr>
          <p:cNvSpPr/>
          <p:nvPr/>
        </p:nvSpPr>
        <p:spPr>
          <a:xfrm>
            <a:off x="1690995" y="1242768"/>
            <a:ext cx="665018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330208-76FC-003A-3331-6F6AF9A888FD}"/>
              </a:ext>
            </a:extLst>
          </p:cNvPr>
          <p:cNvSpPr/>
          <p:nvPr/>
        </p:nvSpPr>
        <p:spPr>
          <a:xfrm>
            <a:off x="1690995" y="1511300"/>
            <a:ext cx="2260600" cy="22606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88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A11BC-748C-B9BD-1AF8-F4314D1311EE}"/>
              </a:ext>
            </a:extLst>
          </p:cNvPr>
          <p:cNvSpPr txBox="1"/>
          <p:nvPr/>
        </p:nvSpPr>
        <p:spPr>
          <a:xfrm>
            <a:off x="5642590" y="1567934"/>
            <a:ext cx="38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나만의 등장인물을 </a:t>
            </a:r>
            <a:r>
              <a:rPr lang="en-US" altLang="ko-KR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생성해준다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면</a:t>
            </a: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?</a:t>
            </a:r>
            <a:endParaRPr lang="en-US" altLang="ko-KR" sz="1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86FC48-0B12-421C-470C-5B8609E3BA61}"/>
              </a:ext>
            </a:extLst>
          </p:cNvPr>
          <p:cNvSpPr/>
          <p:nvPr/>
        </p:nvSpPr>
        <p:spPr>
          <a:xfrm>
            <a:off x="4294494" y="2055568"/>
            <a:ext cx="655130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6759E7-B13D-B02F-C87F-527F0B8B2611}"/>
              </a:ext>
            </a:extLst>
          </p:cNvPr>
          <p:cNvSpPr/>
          <p:nvPr/>
        </p:nvSpPr>
        <p:spPr>
          <a:xfrm>
            <a:off x="1591293" y="4050221"/>
            <a:ext cx="9495807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1A585D-DCA9-7920-4050-F3435FD69234}"/>
              </a:ext>
            </a:extLst>
          </p:cNvPr>
          <p:cNvSpPr txBox="1"/>
          <p:nvPr/>
        </p:nvSpPr>
        <p:spPr>
          <a:xfrm>
            <a:off x="1591293" y="427957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90E9E0-D036-AD39-CA02-ECC855BB0318}"/>
              </a:ext>
            </a:extLst>
          </p:cNvPr>
          <p:cNvSpPr txBox="1"/>
          <p:nvPr/>
        </p:nvSpPr>
        <p:spPr>
          <a:xfrm>
            <a:off x="4304141" y="2300021"/>
            <a:ext cx="6541657" cy="130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요즘 떠오르는 웹 소설 시장에 새로운 플랫폼이 등장했다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내가 만든 웹소설의 주인공을 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만들어주는 강력한 기능을 가진 이 플랫폼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....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궁금하다면 지금 당장 알아보러 가보자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A1084A-3F78-982E-BC74-E38DBAB15A10}"/>
              </a:ext>
            </a:extLst>
          </p:cNvPr>
          <p:cNvSpPr/>
          <p:nvPr/>
        </p:nvSpPr>
        <p:spPr>
          <a:xfrm>
            <a:off x="1690995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BCBA3E-65C3-477C-BAD3-363389984293}"/>
              </a:ext>
            </a:extLst>
          </p:cNvPr>
          <p:cNvSpPr txBox="1"/>
          <p:nvPr/>
        </p:nvSpPr>
        <p:spPr>
          <a:xfrm>
            <a:off x="2021154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한진섭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01E32D-42D7-CEC2-5EFC-FC451181CFFB}"/>
              </a:ext>
            </a:extLst>
          </p:cNvPr>
          <p:cNvSpPr/>
          <p:nvPr/>
        </p:nvSpPr>
        <p:spPr>
          <a:xfrm>
            <a:off x="4125828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299DAF-6A25-3DAF-4E8E-71CA0A99C959}"/>
              </a:ext>
            </a:extLst>
          </p:cNvPr>
          <p:cNvSpPr txBox="1"/>
          <p:nvPr/>
        </p:nvSpPr>
        <p:spPr>
          <a:xfrm>
            <a:off x="4455987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정재현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BC94DB-287F-BF00-9432-37345DD63030}"/>
              </a:ext>
            </a:extLst>
          </p:cNvPr>
          <p:cNvSpPr/>
          <p:nvPr/>
        </p:nvSpPr>
        <p:spPr>
          <a:xfrm>
            <a:off x="6560661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438212-91DA-3CC0-D3DF-F51646053237}"/>
              </a:ext>
            </a:extLst>
          </p:cNvPr>
          <p:cNvSpPr txBox="1"/>
          <p:nvPr/>
        </p:nvSpPr>
        <p:spPr>
          <a:xfrm>
            <a:off x="6890820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고범석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B66454F-CE09-65BF-F630-9B9BF5785F15}"/>
              </a:ext>
            </a:extLst>
          </p:cNvPr>
          <p:cNvSpPr/>
          <p:nvPr/>
        </p:nvSpPr>
        <p:spPr>
          <a:xfrm>
            <a:off x="8995493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06BACA-2156-BB1A-7B42-64D0EEFD846D}"/>
              </a:ext>
            </a:extLst>
          </p:cNvPr>
          <p:cNvSpPr txBox="1"/>
          <p:nvPr/>
        </p:nvSpPr>
        <p:spPr>
          <a:xfrm>
            <a:off x="9325652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박준서</a:t>
            </a:r>
          </a:p>
        </p:txBody>
      </p:sp>
      <p:pic>
        <p:nvPicPr>
          <p:cNvPr id="56" name="그래픽 55" descr="남성 사무직 근로자 단색으로 채워진">
            <a:extLst>
              <a:ext uri="{FF2B5EF4-FFF2-40B4-BE49-F238E27FC236}">
                <a16:creationId xmlns:a16="http://schemas.microsoft.com/office/drawing/2014/main" id="{42984B0E-7567-BBF7-C843-EF616E35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062" y="4895278"/>
            <a:ext cx="1166209" cy="1166209"/>
          </a:xfrm>
          <a:prstGeom prst="rect">
            <a:avLst/>
          </a:prstGeom>
        </p:spPr>
      </p:pic>
      <p:pic>
        <p:nvPicPr>
          <p:cNvPr id="57" name="그래픽 56" descr="남학생 단색으로 채워진">
            <a:extLst>
              <a:ext uri="{FF2B5EF4-FFF2-40B4-BE49-F238E27FC236}">
                <a16:creationId xmlns:a16="http://schemas.microsoft.com/office/drawing/2014/main" id="{BA38BC86-44E0-3A89-75E5-A0C3A7553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008" y="4863021"/>
            <a:ext cx="1263992" cy="1263992"/>
          </a:xfrm>
          <a:prstGeom prst="rect">
            <a:avLst/>
          </a:prstGeom>
        </p:spPr>
      </p:pic>
      <p:pic>
        <p:nvPicPr>
          <p:cNvPr id="58" name="그래픽 57" descr="콜 센터 단색으로 채워진">
            <a:extLst>
              <a:ext uri="{FF2B5EF4-FFF2-40B4-BE49-F238E27FC236}">
                <a16:creationId xmlns:a16="http://schemas.microsoft.com/office/drawing/2014/main" id="{72654ECC-C33E-3B32-69E6-A34D96FF5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47" y="4900264"/>
            <a:ext cx="1156235" cy="1156235"/>
          </a:xfrm>
          <a:prstGeom prst="rect">
            <a:avLst/>
          </a:prstGeom>
        </p:spPr>
      </p:pic>
      <p:pic>
        <p:nvPicPr>
          <p:cNvPr id="59" name="그래픽 58" descr="사용자 크라운 남자 단색으로 채워진">
            <a:extLst>
              <a:ext uri="{FF2B5EF4-FFF2-40B4-BE49-F238E27FC236}">
                <a16:creationId xmlns:a16="http://schemas.microsoft.com/office/drawing/2014/main" id="{02C91DA5-72A3-4B62-5EF8-AE1CD7991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882" y="4970777"/>
            <a:ext cx="1156236" cy="1156236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E6558B-2867-0E91-2C64-2B490855A022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0B2132-31A6-823E-3F89-10925C1ACDFF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C37F95-D4F7-F41D-4F1F-CE02E111C6B3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9716B1-1ED8-993E-8376-AF2C99ED4073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5C79691-8EA7-4592-8F98-893C125FDB7B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D8C7A82-FF71-753D-1106-DF9218D0B08A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41FA73-6E4D-FA3A-BED7-F5F4C64943AC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38D23A-3FA2-8FC6-A4B6-62DE1300BC82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5DBCE1-35D1-D052-A565-0778F4BAA512}"/>
              </a:ext>
            </a:extLst>
          </p:cNvPr>
          <p:cNvSpPr/>
          <p:nvPr/>
        </p:nvSpPr>
        <p:spPr>
          <a:xfrm>
            <a:off x="-7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2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86BD5-79EE-2C37-2F5D-463B17977AD6}"/>
              </a:ext>
            </a:extLst>
          </p:cNvPr>
          <p:cNvSpPr/>
          <p:nvPr/>
        </p:nvSpPr>
        <p:spPr>
          <a:xfrm>
            <a:off x="1688643" y="1516380"/>
            <a:ext cx="9284155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735A9A-41C2-BB2D-78D1-E6AEBB4D7A72}"/>
              </a:ext>
            </a:extLst>
          </p:cNvPr>
          <p:cNvSpPr/>
          <p:nvPr/>
        </p:nvSpPr>
        <p:spPr>
          <a:xfrm>
            <a:off x="1688643" y="1516380"/>
            <a:ext cx="4643577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260B9D7A-982D-D648-FCB7-0BA0BC811C7F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8822976-3E04-58CB-D3BB-584012D4FE90}"/>
              </a:ext>
            </a:extLst>
          </p:cNvPr>
          <p:cNvSpPr/>
          <p:nvPr/>
        </p:nvSpPr>
        <p:spPr>
          <a:xfrm rot="10800000">
            <a:off x="1791512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6E2BC-F68D-F2DB-06E2-64D8E0ED6BEB}"/>
              </a:ext>
            </a:extLst>
          </p:cNvPr>
          <p:cNvSpPr txBox="1"/>
          <p:nvPr/>
        </p:nvSpPr>
        <p:spPr>
          <a:xfrm>
            <a:off x="1791512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Invoke AI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A53D9-2F35-6E72-56FE-86ABD6493740}"/>
              </a:ext>
            </a:extLst>
          </p:cNvPr>
          <p:cNvSpPr txBox="1"/>
          <p:nvPr/>
        </p:nvSpPr>
        <p:spPr>
          <a:xfrm>
            <a:off x="1791511" y="4595148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문제가 있었다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화살표: 왼쪽 22">
            <a:extLst>
              <a:ext uri="{FF2B5EF4-FFF2-40B4-BE49-F238E27FC236}">
                <a16:creationId xmlns:a16="http://schemas.microsoft.com/office/drawing/2014/main" id="{1A43BFB2-3EAB-C45B-64BF-DB39D61BA572}"/>
              </a:ext>
            </a:extLst>
          </p:cNvPr>
          <p:cNvSpPr/>
          <p:nvPr/>
        </p:nvSpPr>
        <p:spPr>
          <a:xfrm rot="2462460">
            <a:off x="11768086" y="388475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95BF7-21AD-4C36-366C-3D57475A75BD}"/>
              </a:ext>
            </a:extLst>
          </p:cNvPr>
          <p:cNvSpPr txBox="1"/>
          <p:nvPr/>
        </p:nvSpPr>
        <p:spPr>
          <a:xfrm>
            <a:off x="6465566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image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시간을 단축하기 위해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B297E-95CA-F35D-8D05-41C98FF6B2D7}"/>
              </a:ext>
            </a:extLst>
          </p:cNvPr>
          <p:cNvSpPr txBox="1"/>
          <p:nvPr/>
        </p:nvSpPr>
        <p:spPr>
          <a:xfrm>
            <a:off x="1791511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관리도 쉽고 부가적인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AD71DA-3616-9A99-96E4-CE81888247F8}"/>
              </a:ext>
            </a:extLst>
          </p:cNvPr>
          <p:cNvSpPr txBox="1"/>
          <p:nvPr/>
        </p:nvSpPr>
        <p:spPr>
          <a:xfrm>
            <a:off x="1791511" y="3198610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기능도 많지만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image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시간이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C93260-9CCA-DFC1-5F45-4F53E6F4A348}"/>
              </a:ext>
            </a:extLst>
          </p:cNvPr>
          <p:cNvSpPr txBox="1"/>
          <p:nvPr/>
        </p:nvSpPr>
        <p:spPr>
          <a:xfrm>
            <a:off x="1791511" y="389687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 가량 소요되기 때문에 사용성에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5447-A015-6AED-49F0-358074E3D89C}"/>
              </a:ext>
            </a:extLst>
          </p:cNvPr>
          <p:cNvSpPr txBox="1"/>
          <p:nvPr/>
        </p:nvSpPr>
        <p:spPr>
          <a:xfrm>
            <a:off x="6465566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대신 직접 코드를 구현했다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래픽 7" descr="남성 프로그래머 단색으로 채워진">
            <a:extLst>
              <a:ext uri="{FF2B5EF4-FFF2-40B4-BE49-F238E27FC236}">
                <a16:creationId xmlns:a16="http://schemas.microsoft.com/office/drawing/2014/main" id="{E11C2E8B-21CA-6A5A-FBF0-E3CF84C73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593" y="3272295"/>
            <a:ext cx="1987831" cy="198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79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886BD5-79EE-2C37-2F5D-463B17977AD6}"/>
              </a:ext>
            </a:extLst>
          </p:cNvPr>
          <p:cNvSpPr/>
          <p:nvPr/>
        </p:nvSpPr>
        <p:spPr>
          <a:xfrm>
            <a:off x="1688643" y="1516380"/>
            <a:ext cx="9284155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735A9A-41C2-BB2D-78D1-E6AEBB4D7A72}"/>
              </a:ext>
            </a:extLst>
          </p:cNvPr>
          <p:cNvSpPr/>
          <p:nvPr/>
        </p:nvSpPr>
        <p:spPr>
          <a:xfrm>
            <a:off x="1688643" y="1516380"/>
            <a:ext cx="4643577" cy="51054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260B9D7A-982D-D648-FCB7-0BA0BC811C7F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38822976-3E04-58CB-D3BB-584012D4FE90}"/>
              </a:ext>
            </a:extLst>
          </p:cNvPr>
          <p:cNvSpPr/>
          <p:nvPr/>
        </p:nvSpPr>
        <p:spPr>
          <a:xfrm rot="10800000">
            <a:off x="1791512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6E2BC-F68D-F2DB-06E2-64D8E0ED6BEB}"/>
              </a:ext>
            </a:extLst>
          </p:cNvPr>
          <p:cNvSpPr txBox="1"/>
          <p:nvPr/>
        </p:nvSpPr>
        <p:spPr>
          <a:xfrm>
            <a:off x="1791512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Invoke AI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A53D9-2F35-6E72-56FE-86ABD6493740}"/>
              </a:ext>
            </a:extLst>
          </p:cNvPr>
          <p:cNvSpPr txBox="1"/>
          <p:nvPr/>
        </p:nvSpPr>
        <p:spPr>
          <a:xfrm>
            <a:off x="1791511" y="4595148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문제가 있었다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095BF7-21AD-4C36-366C-3D57475A75BD}"/>
              </a:ext>
            </a:extLst>
          </p:cNvPr>
          <p:cNvSpPr txBox="1"/>
          <p:nvPr/>
        </p:nvSpPr>
        <p:spPr>
          <a:xfrm>
            <a:off x="6465566" y="1802072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image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시간을 단축하기 위해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CB297E-95CA-F35D-8D05-41C98FF6B2D7}"/>
              </a:ext>
            </a:extLst>
          </p:cNvPr>
          <p:cNvSpPr txBox="1"/>
          <p:nvPr/>
        </p:nvSpPr>
        <p:spPr>
          <a:xfrm>
            <a:off x="1791511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는 관리도 쉽고 부가적인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AD71DA-3616-9A99-96E4-CE81888247F8}"/>
              </a:ext>
            </a:extLst>
          </p:cNvPr>
          <p:cNvSpPr txBox="1"/>
          <p:nvPr/>
        </p:nvSpPr>
        <p:spPr>
          <a:xfrm>
            <a:off x="1791511" y="3198610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기능도 많지만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image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시간이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C93260-9CCA-DFC1-5F45-4F53E6F4A348}"/>
              </a:ext>
            </a:extLst>
          </p:cNvPr>
          <p:cNvSpPr txBox="1"/>
          <p:nvPr/>
        </p:nvSpPr>
        <p:spPr>
          <a:xfrm>
            <a:off x="1791511" y="3896879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 가량 소요되기 때문에 사용성에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EF5447-A015-6AED-49F0-358074E3D89C}"/>
              </a:ext>
            </a:extLst>
          </p:cNvPr>
          <p:cNvSpPr txBox="1"/>
          <p:nvPr/>
        </p:nvSpPr>
        <p:spPr>
          <a:xfrm>
            <a:off x="6465566" y="2500341"/>
            <a:ext cx="400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Invoke 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대신 직접 코드를 구현했다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래픽 7" descr="남성 프로그래머 단색으로 채워진">
            <a:extLst>
              <a:ext uri="{FF2B5EF4-FFF2-40B4-BE49-F238E27FC236}">
                <a16:creationId xmlns:a16="http://schemas.microsoft.com/office/drawing/2014/main" id="{E11C2E8B-21CA-6A5A-FBF0-E3CF84C73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8593" y="3272295"/>
            <a:ext cx="1987831" cy="198783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40A91C9-D950-AEF9-0962-611F2D77CE1B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FB0441-A111-1738-F2AD-ABA83A13119A}"/>
              </a:ext>
            </a:extLst>
          </p:cNvPr>
          <p:cNvSpPr/>
          <p:nvPr/>
        </p:nvSpPr>
        <p:spPr>
          <a:xfrm>
            <a:off x="-9373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2F965B2-9CB8-D11C-021C-B1D68F87CB02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CB00A53-8C48-B32A-AA56-63AF7B8713E2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22D4E4-0282-6004-823B-2920FFD423DF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EDCD359-62B5-CD0A-0E01-423784AB3725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602305C-A51F-3C61-30ED-72DA535A2ABA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4F21FA1-C3E7-1E7C-94DA-39866D487C50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570A4C-2F96-E291-E36D-EB7D6FD92469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4710C2-55C5-06E4-A6BA-EBBB846BEE23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8CDC72E-62B8-2571-DB84-B87702A0BB0B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F93A720-3203-ECAD-9887-A07D00D1F025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C81B5E13-B377-4297-B982-EB19435C4D71}"/>
              </a:ext>
            </a:extLst>
          </p:cNvPr>
          <p:cNvSpPr/>
          <p:nvPr/>
        </p:nvSpPr>
        <p:spPr>
          <a:xfrm rot="2462460">
            <a:off x="11045752" y="3256051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70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 animBg="1"/>
      <p:bldP spid="14" grpId="0" animBg="1"/>
      <p:bldP spid="16" grpId="0" animBg="1"/>
      <p:bldP spid="18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69747-697A-E002-2901-672EBAC0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79" y="2118435"/>
            <a:ext cx="2546507" cy="345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44856-437E-F043-ECE9-E593567A0320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88%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정확도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103EE9-5725-0B4F-D764-1E057DEF5EEE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4146A-11F7-FF19-69AE-EEA2620DC8BE}"/>
              </a:ext>
            </a:extLst>
          </p:cNvPr>
          <p:cNvSpPr txBox="1"/>
          <p:nvPr/>
        </p:nvSpPr>
        <p:spPr>
          <a:xfrm>
            <a:off x="6096000" y="1480259"/>
            <a:ext cx="470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태그의 일부만 반영하지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못하는거에요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99B11-E07B-06CD-CE45-D190A8C885D9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사원증 윤곽선">
            <a:extLst>
              <a:ext uri="{FF2B5EF4-FFF2-40B4-BE49-F238E27FC236}">
                <a16:creationId xmlns:a16="http://schemas.microsoft.com/office/drawing/2014/main" id="{BDB8BE75-3417-DFD4-D5CC-9B07DBAAB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2123961"/>
            <a:ext cx="679896" cy="679896"/>
          </a:xfrm>
          <a:prstGeom prst="rect">
            <a:avLst/>
          </a:prstGeom>
        </p:spPr>
      </p:pic>
      <p:pic>
        <p:nvPicPr>
          <p:cNvPr id="14" name="그래픽 13" descr="사원증 윤곽선">
            <a:extLst>
              <a:ext uri="{FF2B5EF4-FFF2-40B4-BE49-F238E27FC236}">
                <a16:creationId xmlns:a16="http://schemas.microsoft.com/office/drawing/2014/main" id="{CE506C04-AB59-FAFD-9BF6-99D1947D7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2687448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8C57900F-DF1C-A891-6045-A5B2CDF5D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3224178"/>
            <a:ext cx="679896" cy="679896"/>
          </a:xfrm>
          <a:prstGeom prst="rect">
            <a:avLst/>
          </a:prstGeom>
        </p:spPr>
      </p:pic>
      <p:pic>
        <p:nvPicPr>
          <p:cNvPr id="21" name="그래픽 20" descr="사원증 윤곽선">
            <a:extLst>
              <a:ext uri="{FF2B5EF4-FFF2-40B4-BE49-F238E27FC236}">
                <a16:creationId xmlns:a16="http://schemas.microsoft.com/office/drawing/2014/main" id="{A6EA9AA0-F944-34EC-E048-DCAD669C0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2118434"/>
            <a:ext cx="679896" cy="679896"/>
          </a:xfrm>
          <a:prstGeom prst="rect">
            <a:avLst/>
          </a:prstGeom>
        </p:spPr>
      </p:pic>
      <p:pic>
        <p:nvPicPr>
          <p:cNvPr id="23" name="그래픽 22" descr="사원증 윤곽선">
            <a:extLst>
              <a:ext uri="{FF2B5EF4-FFF2-40B4-BE49-F238E27FC236}">
                <a16:creationId xmlns:a16="http://schemas.microsoft.com/office/drawing/2014/main" id="{DE4C5417-A4EE-E8D5-9036-A5389AC13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268192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F8DBFEF7-AEEE-6FA7-BCAB-2296B9788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3218651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83E057E7-A927-812A-87CE-73BE574B0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244" y="2128686"/>
            <a:ext cx="679896" cy="679896"/>
          </a:xfrm>
          <a:prstGeom prst="rect">
            <a:avLst/>
          </a:prstGeom>
        </p:spPr>
      </p:pic>
      <p:pic>
        <p:nvPicPr>
          <p:cNvPr id="26" name="그래픽 25" descr="사원증 윤곽선">
            <a:extLst>
              <a:ext uri="{FF2B5EF4-FFF2-40B4-BE49-F238E27FC236}">
                <a16:creationId xmlns:a16="http://schemas.microsoft.com/office/drawing/2014/main" id="{C4E95A06-EA49-7E3D-4236-7D22553E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244" y="2692173"/>
            <a:ext cx="679896" cy="679896"/>
          </a:xfrm>
          <a:prstGeom prst="rect">
            <a:avLst/>
          </a:prstGeom>
        </p:spPr>
      </p:pic>
      <p:pic>
        <p:nvPicPr>
          <p:cNvPr id="27" name="그래픽 26" descr="사원증 윤곽선">
            <a:extLst>
              <a:ext uri="{FF2B5EF4-FFF2-40B4-BE49-F238E27FC236}">
                <a16:creationId xmlns:a16="http://schemas.microsoft.com/office/drawing/2014/main" id="{78C0DEAF-66ED-047F-69DD-15F6BD7BC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4244" y="3228903"/>
            <a:ext cx="679896" cy="6798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63789D-D253-49DD-F632-46793D27FC84}"/>
              </a:ext>
            </a:extLst>
          </p:cNvPr>
          <p:cNvSpPr txBox="1"/>
          <p:nvPr/>
        </p:nvSpPr>
        <p:spPr>
          <a:xfrm>
            <a:off x="7614669" y="556999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래픽 28" descr="사원증 윤곽선">
            <a:extLst>
              <a:ext uri="{FF2B5EF4-FFF2-40B4-BE49-F238E27FC236}">
                <a16:creationId xmlns:a16="http://schemas.microsoft.com/office/drawing/2014/main" id="{5F61E8E0-D032-3BF6-4DB1-013619318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2123961"/>
            <a:ext cx="679896" cy="679896"/>
          </a:xfrm>
          <a:prstGeom prst="rect">
            <a:avLst/>
          </a:prstGeom>
        </p:spPr>
      </p:pic>
      <p:pic>
        <p:nvPicPr>
          <p:cNvPr id="30" name="그래픽 29" descr="사원증 윤곽선">
            <a:extLst>
              <a:ext uri="{FF2B5EF4-FFF2-40B4-BE49-F238E27FC236}">
                <a16:creationId xmlns:a16="http://schemas.microsoft.com/office/drawing/2014/main" id="{2A1F79CD-D5BA-C8E7-4DBD-9253740A4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2687448"/>
            <a:ext cx="679896" cy="679896"/>
          </a:xfrm>
          <a:prstGeom prst="rect">
            <a:avLst/>
          </a:prstGeom>
        </p:spPr>
      </p:pic>
      <p:pic>
        <p:nvPicPr>
          <p:cNvPr id="31" name="그래픽 30" descr="사원증 윤곽선">
            <a:extLst>
              <a:ext uri="{FF2B5EF4-FFF2-40B4-BE49-F238E27FC236}">
                <a16:creationId xmlns:a16="http://schemas.microsoft.com/office/drawing/2014/main" id="{E4567B44-BA11-83B2-2B4F-A4483B7C2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3224178"/>
            <a:ext cx="679896" cy="679896"/>
          </a:xfrm>
          <a:prstGeom prst="rect">
            <a:avLst/>
          </a:prstGeom>
        </p:spPr>
      </p:pic>
      <p:pic>
        <p:nvPicPr>
          <p:cNvPr id="32" name="그래픽 31" descr="사원증 윤곽선">
            <a:extLst>
              <a:ext uri="{FF2B5EF4-FFF2-40B4-BE49-F238E27FC236}">
                <a16:creationId xmlns:a16="http://schemas.microsoft.com/office/drawing/2014/main" id="{2BD02350-1F47-17DA-C7FA-28F3C8D22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2118434"/>
            <a:ext cx="679896" cy="679896"/>
          </a:xfrm>
          <a:prstGeom prst="rect">
            <a:avLst/>
          </a:prstGeom>
        </p:spPr>
      </p:pic>
      <p:pic>
        <p:nvPicPr>
          <p:cNvPr id="33" name="그래픽 32" descr="사원증 윤곽선">
            <a:extLst>
              <a:ext uri="{FF2B5EF4-FFF2-40B4-BE49-F238E27FC236}">
                <a16:creationId xmlns:a16="http://schemas.microsoft.com/office/drawing/2014/main" id="{14E0694F-2EAC-49E8-E9D5-556913A84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2681921"/>
            <a:ext cx="679896" cy="679896"/>
          </a:xfrm>
          <a:prstGeom prst="rect">
            <a:avLst/>
          </a:prstGeom>
        </p:spPr>
      </p:pic>
      <p:pic>
        <p:nvPicPr>
          <p:cNvPr id="34" name="그래픽 33" descr="사원증 윤곽선">
            <a:extLst>
              <a:ext uri="{FF2B5EF4-FFF2-40B4-BE49-F238E27FC236}">
                <a16:creationId xmlns:a16="http://schemas.microsoft.com/office/drawing/2014/main" id="{FD090EE1-3CE7-DA7F-A4FF-78B83F5C9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3218651"/>
            <a:ext cx="679896" cy="679896"/>
          </a:xfrm>
          <a:prstGeom prst="rect">
            <a:avLst/>
          </a:prstGeom>
        </p:spPr>
      </p:pic>
      <p:pic>
        <p:nvPicPr>
          <p:cNvPr id="35" name="그래픽 34" descr="사원증 윤곽선">
            <a:extLst>
              <a:ext uri="{FF2B5EF4-FFF2-40B4-BE49-F238E27FC236}">
                <a16:creationId xmlns:a16="http://schemas.microsoft.com/office/drawing/2014/main" id="{22E8819E-2DC3-B34E-D55A-A5205F69C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2128686"/>
            <a:ext cx="679896" cy="679896"/>
          </a:xfrm>
          <a:prstGeom prst="rect">
            <a:avLst/>
          </a:prstGeom>
        </p:spPr>
      </p:pic>
      <p:pic>
        <p:nvPicPr>
          <p:cNvPr id="36" name="그래픽 35" descr="사원증 윤곽선">
            <a:extLst>
              <a:ext uri="{FF2B5EF4-FFF2-40B4-BE49-F238E27FC236}">
                <a16:creationId xmlns:a16="http://schemas.microsoft.com/office/drawing/2014/main" id="{780AE88E-841A-A80A-9FAB-EDB3835F7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2692173"/>
            <a:ext cx="679896" cy="679896"/>
          </a:xfrm>
          <a:prstGeom prst="rect">
            <a:avLst/>
          </a:prstGeom>
        </p:spPr>
      </p:pic>
      <p:pic>
        <p:nvPicPr>
          <p:cNvPr id="37" name="그래픽 36" descr="사원증 윤곽선">
            <a:extLst>
              <a:ext uri="{FF2B5EF4-FFF2-40B4-BE49-F238E27FC236}">
                <a16:creationId xmlns:a16="http://schemas.microsoft.com/office/drawing/2014/main" id="{3E36EDFE-2CBC-4A25-6F8C-8A887BB92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3228903"/>
            <a:ext cx="679896" cy="679896"/>
          </a:xfrm>
          <a:prstGeom prst="rect">
            <a:avLst/>
          </a:prstGeom>
        </p:spPr>
      </p:pic>
      <p:pic>
        <p:nvPicPr>
          <p:cNvPr id="38" name="그래픽 37" descr="사원증 윤곽선">
            <a:extLst>
              <a:ext uri="{FF2B5EF4-FFF2-40B4-BE49-F238E27FC236}">
                <a16:creationId xmlns:a16="http://schemas.microsoft.com/office/drawing/2014/main" id="{EBFEF766-CE1E-0B99-2093-AAC5A524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3744417"/>
            <a:ext cx="679896" cy="679896"/>
          </a:xfrm>
          <a:prstGeom prst="rect">
            <a:avLst/>
          </a:prstGeom>
        </p:spPr>
      </p:pic>
      <p:pic>
        <p:nvPicPr>
          <p:cNvPr id="39" name="그래픽 38" descr="사원증 윤곽선">
            <a:extLst>
              <a:ext uri="{FF2B5EF4-FFF2-40B4-BE49-F238E27FC236}">
                <a16:creationId xmlns:a16="http://schemas.microsoft.com/office/drawing/2014/main" id="{D796C296-1F6E-7D06-2B05-5CFA05DD0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4307904"/>
            <a:ext cx="679896" cy="679896"/>
          </a:xfrm>
          <a:prstGeom prst="rect">
            <a:avLst/>
          </a:prstGeom>
        </p:spPr>
      </p:pic>
      <p:pic>
        <p:nvPicPr>
          <p:cNvPr id="40" name="그래픽 39" descr="사원증 윤곽선">
            <a:extLst>
              <a:ext uri="{FF2B5EF4-FFF2-40B4-BE49-F238E27FC236}">
                <a16:creationId xmlns:a16="http://schemas.microsoft.com/office/drawing/2014/main" id="{533F5325-047A-1735-645C-05EAD753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4844634"/>
            <a:ext cx="679896" cy="679896"/>
          </a:xfrm>
          <a:prstGeom prst="rect">
            <a:avLst/>
          </a:prstGeom>
        </p:spPr>
      </p:pic>
      <p:pic>
        <p:nvPicPr>
          <p:cNvPr id="41" name="그래픽 40" descr="사원증 윤곽선">
            <a:extLst>
              <a:ext uri="{FF2B5EF4-FFF2-40B4-BE49-F238E27FC236}">
                <a16:creationId xmlns:a16="http://schemas.microsoft.com/office/drawing/2014/main" id="{7A86DAAB-9E23-388C-CEB8-E803F5C68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3738890"/>
            <a:ext cx="679896" cy="679896"/>
          </a:xfrm>
          <a:prstGeom prst="rect">
            <a:avLst/>
          </a:prstGeom>
        </p:spPr>
      </p:pic>
      <p:pic>
        <p:nvPicPr>
          <p:cNvPr id="42" name="그래픽 41" descr="사원증 윤곽선">
            <a:extLst>
              <a:ext uri="{FF2B5EF4-FFF2-40B4-BE49-F238E27FC236}">
                <a16:creationId xmlns:a16="http://schemas.microsoft.com/office/drawing/2014/main" id="{5B16292D-E936-5515-E0B7-358A96B7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4302377"/>
            <a:ext cx="679896" cy="679896"/>
          </a:xfrm>
          <a:prstGeom prst="rect">
            <a:avLst/>
          </a:prstGeom>
        </p:spPr>
      </p:pic>
      <p:pic>
        <p:nvPicPr>
          <p:cNvPr id="43" name="그래픽 42" descr="사원증 윤곽선">
            <a:extLst>
              <a:ext uri="{FF2B5EF4-FFF2-40B4-BE49-F238E27FC236}">
                <a16:creationId xmlns:a16="http://schemas.microsoft.com/office/drawing/2014/main" id="{BA46801D-975B-A646-8E6C-644CEEF2E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4839107"/>
            <a:ext cx="679896" cy="679896"/>
          </a:xfrm>
          <a:prstGeom prst="rect">
            <a:avLst/>
          </a:prstGeom>
        </p:spPr>
      </p:pic>
      <p:pic>
        <p:nvPicPr>
          <p:cNvPr id="44" name="그래픽 43" descr="사원증 윤곽선">
            <a:extLst>
              <a:ext uri="{FF2B5EF4-FFF2-40B4-BE49-F238E27FC236}">
                <a16:creationId xmlns:a16="http://schemas.microsoft.com/office/drawing/2014/main" id="{ABCD6A8D-FE9F-74C5-0456-9FF2525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3749142"/>
            <a:ext cx="679896" cy="679896"/>
          </a:xfrm>
          <a:prstGeom prst="rect">
            <a:avLst/>
          </a:prstGeom>
        </p:spPr>
      </p:pic>
      <p:pic>
        <p:nvPicPr>
          <p:cNvPr id="45" name="그래픽 44" descr="사원증 윤곽선">
            <a:extLst>
              <a:ext uri="{FF2B5EF4-FFF2-40B4-BE49-F238E27FC236}">
                <a16:creationId xmlns:a16="http://schemas.microsoft.com/office/drawing/2014/main" id="{424A09CE-252C-41FB-6699-88CCFF8A3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4312629"/>
            <a:ext cx="679896" cy="679896"/>
          </a:xfrm>
          <a:prstGeom prst="rect">
            <a:avLst/>
          </a:prstGeom>
        </p:spPr>
      </p:pic>
      <p:pic>
        <p:nvPicPr>
          <p:cNvPr id="46" name="그래픽 45" descr="사원증 윤곽선">
            <a:extLst>
              <a:ext uri="{FF2B5EF4-FFF2-40B4-BE49-F238E27FC236}">
                <a16:creationId xmlns:a16="http://schemas.microsoft.com/office/drawing/2014/main" id="{4D54863B-B9A8-29DD-C9DF-35B2E84B1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4849359"/>
            <a:ext cx="679896" cy="679896"/>
          </a:xfrm>
          <a:prstGeom prst="rect">
            <a:avLst/>
          </a:prstGeom>
        </p:spPr>
      </p:pic>
      <p:pic>
        <p:nvPicPr>
          <p:cNvPr id="47" name="그래픽 46" descr="사원증 윤곽선">
            <a:extLst>
              <a:ext uri="{FF2B5EF4-FFF2-40B4-BE49-F238E27FC236}">
                <a16:creationId xmlns:a16="http://schemas.microsoft.com/office/drawing/2014/main" id="{749343E5-9E18-24CA-292D-A6DA4B3FF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3744417"/>
            <a:ext cx="679896" cy="679896"/>
          </a:xfrm>
          <a:prstGeom prst="rect">
            <a:avLst/>
          </a:prstGeom>
        </p:spPr>
      </p:pic>
      <p:pic>
        <p:nvPicPr>
          <p:cNvPr id="48" name="그래픽 47" descr="사원증 윤곽선">
            <a:extLst>
              <a:ext uri="{FF2B5EF4-FFF2-40B4-BE49-F238E27FC236}">
                <a16:creationId xmlns:a16="http://schemas.microsoft.com/office/drawing/2014/main" id="{F5329A51-4290-810A-849A-4473F135E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4307904"/>
            <a:ext cx="679896" cy="679896"/>
          </a:xfrm>
          <a:prstGeom prst="rect">
            <a:avLst/>
          </a:prstGeom>
        </p:spPr>
      </p:pic>
      <p:pic>
        <p:nvPicPr>
          <p:cNvPr id="49" name="그래픽 48" descr="사원증 윤곽선">
            <a:extLst>
              <a:ext uri="{FF2B5EF4-FFF2-40B4-BE49-F238E27FC236}">
                <a16:creationId xmlns:a16="http://schemas.microsoft.com/office/drawing/2014/main" id="{72802AA6-BFFE-B00C-7C09-C9EDD05F6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4844634"/>
            <a:ext cx="679896" cy="679896"/>
          </a:xfrm>
          <a:prstGeom prst="rect">
            <a:avLst/>
          </a:prstGeom>
        </p:spPr>
      </p:pic>
      <p:pic>
        <p:nvPicPr>
          <p:cNvPr id="50" name="그래픽 49" descr="사원증 윤곽선">
            <a:extLst>
              <a:ext uri="{FF2B5EF4-FFF2-40B4-BE49-F238E27FC236}">
                <a16:creationId xmlns:a16="http://schemas.microsoft.com/office/drawing/2014/main" id="{F4878F4C-2468-782C-25B3-C05BF3AB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3738890"/>
            <a:ext cx="679896" cy="679896"/>
          </a:xfrm>
          <a:prstGeom prst="rect">
            <a:avLst/>
          </a:prstGeom>
        </p:spPr>
      </p:pic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CD6B3CC1-466D-2379-7007-E05C457CB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4302377"/>
            <a:ext cx="679896" cy="679896"/>
          </a:xfrm>
          <a:prstGeom prst="rect">
            <a:avLst/>
          </a:prstGeom>
        </p:spPr>
      </p:pic>
      <p:pic>
        <p:nvPicPr>
          <p:cNvPr id="52" name="그래픽 51" descr="사원증 윤곽선">
            <a:extLst>
              <a:ext uri="{FF2B5EF4-FFF2-40B4-BE49-F238E27FC236}">
                <a16:creationId xmlns:a16="http://schemas.microsoft.com/office/drawing/2014/main" id="{8F5DF05B-650B-F9E9-FA6A-DBA05BC6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4839107"/>
            <a:ext cx="679896" cy="679896"/>
          </a:xfrm>
          <a:prstGeom prst="rect">
            <a:avLst/>
          </a:prstGeom>
        </p:spPr>
      </p:pic>
      <p:pic>
        <p:nvPicPr>
          <p:cNvPr id="53" name="그래픽 52" descr="사원증 윤곽선">
            <a:extLst>
              <a:ext uri="{FF2B5EF4-FFF2-40B4-BE49-F238E27FC236}">
                <a16:creationId xmlns:a16="http://schemas.microsoft.com/office/drawing/2014/main" id="{733DA087-C261-F74F-3FD9-62646F93F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3749142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FFA138F9-1256-8155-F5C3-6CE7F9C5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4312629"/>
            <a:ext cx="679896" cy="679896"/>
          </a:xfrm>
          <a:prstGeom prst="rect">
            <a:avLst/>
          </a:prstGeom>
        </p:spPr>
      </p:pic>
      <p:pic>
        <p:nvPicPr>
          <p:cNvPr id="55" name="그래픽 54" descr="사원증 윤곽선">
            <a:extLst>
              <a:ext uri="{FF2B5EF4-FFF2-40B4-BE49-F238E27FC236}">
                <a16:creationId xmlns:a16="http://schemas.microsoft.com/office/drawing/2014/main" id="{2E267FDC-8BCC-2A1A-AADC-EA732D090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4849359"/>
            <a:ext cx="679896" cy="679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3EA98-FC53-2123-D2FD-105B9B9AA336}"/>
              </a:ext>
            </a:extLst>
          </p:cNvPr>
          <p:cNvSpPr txBox="1"/>
          <p:nvPr/>
        </p:nvSpPr>
        <p:spPr>
          <a:xfrm>
            <a:off x="2846625" y="556999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880 / 1000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B0AC53-49BC-A9FC-D1A9-B5CD265BE7BE}"/>
              </a:ext>
            </a:extLst>
          </p:cNvPr>
          <p:cNvSpPr/>
          <p:nvPr/>
        </p:nvSpPr>
        <p:spPr>
          <a:xfrm>
            <a:off x="0" y="584773"/>
            <a:ext cx="12192000" cy="6273227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11B69E-F697-FE32-9C89-009770E53CF2}"/>
              </a:ext>
            </a:extLst>
          </p:cNvPr>
          <p:cNvSpPr/>
          <p:nvPr/>
        </p:nvSpPr>
        <p:spPr>
          <a:xfrm>
            <a:off x="-2" y="58477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갈매기형 수장 14">
            <a:extLst>
              <a:ext uri="{FF2B5EF4-FFF2-40B4-BE49-F238E27FC236}">
                <a16:creationId xmlns:a16="http://schemas.microsoft.com/office/drawing/2014/main" id="{20FD32AA-1977-C069-0F10-0D1DC2B9F4C9}"/>
              </a:ext>
            </a:extLst>
          </p:cNvPr>
          <p:cNvSpPr/>
          <p:nvPr/>
        </p:nvSpPr>
        <p:spPr>
          <a:xfrm>
            <a:off x="10599419" y="6146918"/>
            <a:ext cx="231597" cy="307221"/>
          </a:xfrm>
          <a:prstGeom prst="chevron">
            <a:avLst>
              <a:gd name="adj" fmla="val 72449"/>
            </a:avLst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6F6467-C347-B277-8848-C821C3CC1125}"/>
              </a:ext>
            </a:extLst>
          </p:cNvPr>
          <p:cNvCxnSpPr>
            <a:cxnSpLocks/>
          </p:cNvCxnSpPr>
          <p:nvPr/>
        </p:nvCxnSpPr>
        <p:spPr>
          <a:xfrm>
            <a:off x="10608904" y="4074770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B6DED5F-DE65-2548-403B-36815BBFED4A}"/>
              </a:ext>
            </a:extLst>
          </p:cNvPr>
          <p:cNvCxnSpPr>
            <a:cxnSpLocks/>
          </p:cNvCxnSpPr>
          <p:nvPr/>
        </p:nvCxnSpPr>
        <p:spPr>
          <a:xfrm rot="10800000">
            <a:off x="10615983" y="4963463"/>
            <a:ext cx="0" cy="23815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D35D0D-E6D8-998F-E9AD-A6B4366017EC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349D1FD-E1AA-7ADB-C62D-260FDF777A77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22BD21E-1C5D-7008-E79F-75228B799994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7683851-F3A9-A5D7-C9D1-07B7370A7CE0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3EC04E8-0D65-3521-0308-E69F121B2796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E85DD24-21E6-51D2-6A12-A73E34C97BA9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5BD26CB-7908-59B8-2D99-880D366806B5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B0AFE35-73E7-F100-000B-0813E99E84D0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63" name="화살표: 왼쪽 62">
            <a:extLst>
              <a:ext uri="{FF2B5EF4-FFF2-40B4-BE49-F238E27FC236}">
                <a16:creationId xmlns:a16="http://schemas.microsoft.com/office/drawing/2014/main" id="{717B43D5-6719-CD17-EB10-B58B706FE944}"/>
              </a:ext>
            </a:extLst>
          </p:cNvPr>
          <p:cNvSpPr/>
          <p:nvPr/>
        </p:nvSpPr>
        <p:spPr>
          <a:xfrm rot="2462460">
            <a:off x="11319188" y="3827382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25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8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3" y="1633463"/>
            <a:ext cx="1051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문제해결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7D636-1293-A18B-7FC2-DBA191074B6C}"/>
              </a:ext>
            </a:extLst>
          </p:cNvPr>
          <p:cNvSpPr txBox="1"/>
          <p:nvPr/>
        </p:nvSpPr>
        <p:spPr>
          <a:xfrm>
            <a:off x="1934192" y="2118434"/>
            <a:ext cx="1319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금전적 문제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A06FCE-9409-9088-0954-E3175BDA6445}"/>
              </a:ext>
            </a:extLst>
          </p:cNvPr>
          <p:cNvSpPr/>
          <p:nvPr/>
        </p:nvSpPr>
        <p:spPr>
          <a:xfrm>
            <a:off x="2021006" y="2550795"/>
            <a:ext cx="1095574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자체적인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94CEA8-D7CA-7972-9407-901DEB0174DA}"/>
              </a:ext>
            </a:extLst>
          </p:cNvPr>
          <p:cNvSpPr/>
          <p:nvPr/>
        </p:nvSpPr>
        <p:spPr>
          <a:xfrm flipV="1">
            <a:off x="2021005" y="2550794"/>
            <a:ext cx="45719" cy="338553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16F034-3718-C29B-3909-05C47046F6D8}"/>
              </a:ext>
            </a:extLst>
          </p:cNvPr>
          <p:cNvSpPr/>
          <p:nvPr/>
        </p:nvSpPr>
        <p:spPr>
          <a:xfrm>
            <a:off x="3199035" y="2550795"/>
            <a:ext cx="1095574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Model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C696785-322C-558B-D038-38884011EAF4}"/>
              </a:ext>
            </a:extLst>
          </p:cNvPr>
          <p:cNvSpPr/>
          <p:nvPr/>
        </p:nvSpPr>
        <p:spPr>
          <a:xfrm flipV="1">
            <a:off x="3199034" y="2550795"/>
            <a:ext cx="54705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ED4D1EB-88BB-A57C-4FE4-EE1563615FF0}"/>
              </a:ext>
            </a:extLst>
          </p:cNvPr>
          <p:cNvSpPr/>
          <p:nvPr/>
        </p:nvSpPr>
        <p:spPr>
          <a:xfrm>
            <a:off x="4377064" y="2550795"/>
            <a:ext cx="835016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구축을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B18DCE-E492-00B3-506D-4B097A95ED7F}"/>
              </a:ext>
            </a:extLst>
          </p:cNvPr>
          <p:cNvSpPr/>
          <p:nvPr/>
        </p:nvSpPr>
        <p:spPr>
          <a:xfrm flipV="1">
            <a:off x="4377063" y="2550795"/>
            <a:ext cx="45719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A06B6E6-2251-CB3D-8B50-3EAB9F166F20}"/>
              </a:ext>
            </a:extLst>
          </p:cNvPr>
          <p:cNvSpPr/>
          <p:nvPr/>
        </p:nvSpPr>
        <p:spPr>
          <a:xfrm>
            <a:off x="5294535" y="2550795"/>
            <a:ext cx="6414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685FEDF-0D05-2E09-109D-9185CF9E1924}"/>
              </a:ext>
            </a:extLst>
          </p:cNvPr>
          <p:cNvSpPr/>
          <p:nvPr/>
        </p:nvSpPr>
        <p:spPr>
          <a:xfrm flipV="1">
            <a:off x="5294534" y="2550795"/>
            <a:ext cx="54706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BA69075-F950-AACB-B065-C701BEAD58C1}"/>
              </a:ext>
            </a:extLst>
          </p:cNvPr>
          <p:cNvSpPr/>
          <p:nvPr/>
        </p:nvSpPr>
        <p:spPr>
          <a:xfrm>
            <a:off x="6018435" y="2550795"/>
            <a:ext cx="157108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삽화 생성 비용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BCF79C-0B2D-E2E0-343D-572C839D7262}"/>
              </a:ext>
            </a:extLst>
          </p:cNvPr>
          <p:cNvSpPr/>
          <p:nvPr/>
        </p:nvSpPr>
        <p:spPr>
          <a:xfrm flipV="1">
            <a:off x="6018434" y="2550795"/>
            <a:ext cx="45719" cy="338550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5F09C84-4FC6-DF0A-0149-B55BCEC4784D}"/>
              </a:ext>
            </a:extLst>
          </p:cNvPr>
          <p:cNvSpPr/>
          <p:nvPr/>
        </p:nvSpPr>
        <p:spPr>
          <a:xfrm>
            <a:off x="7671975" y="2550795"/>
            <a:ext cx="63382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절감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3422193-B42F-6DAF-258E-3C4A2B563D21}"/>
              </a:ext>
            </a:extLst>
          </p:cNvPr>
          <p:cNvSpPr/>
          <p:nvPr/>
        </p:nvSpPr>
        <p:spPr>
          <a:xfrm flipV="1">
            <a:off x="7671974" y="2550794"/>
            <a:ext cx="54705" cy="3385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6E6D4-B040-4477-BD38-DEAD6E852E17}"/>
              </a:ext>
            </a:extLst>
          </p:cNvPr>
          <p:cNvSpPr txBox="1"/>
          <p:nvPr/>
        </p:nvSpPr>
        <p:spPr>
          <a:xfrm>
            <a:off x="1934192" y="3061927"/>
            <a:ext cx="1319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시간적 문제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55CCE8-C891-8854-71F3-55ED27326238}"/>
              </a:ext>
            </a:extLst>
          </p:cNvPr>
          <p:cNvSpPr/>
          <p:nvPr/>
        </p:nvSpPr>
        <p:spPr>
          <a:xfrm>
            <a:off x="2021006" y="3494288"/>
            <a:ext cx="8125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장의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BFE900-C189-8A91-5509-C563D978D367}"/>
              </a:ext>
            </a:extLst>
          </p:cNvPr>
          <p:cNvSpPr/>
          <p:nvPr/>
        </p:nvSpPr>
        <p:spPr>
          <a:xfrm flipV="1">
            <a:off x="2021005" y="3494285"/>
            <a:ext cx="45719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F32FB8D-1FEA-2708-4019-756B9E6152EE}"/>
              </a:ext>
            </a:extLst>
          </p:cNvPr>
          <p:cNvSpPr/>
          <p:nvPr/>
        </p:nvSpPr>
        <p:spPr>
          <a:xfrm>
            <a:off x="2916006" y="3494288"/>
            <a:ext cx="1095574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이미지를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E946DB5-D913-A342-A4B2-74C4DAEED88E}"/>
              </a:ext>
            </a:extLst>
          </p:cNvPr>
          <p:cNvSpPr/>
          <p:nvPr/>
        </p:nvSpPr>
        <p:spPr>
          <a:xfrm flipV="1">
            <a:off x="2916005" y="3494285"/>
            <a:ext cx="45719" cy="33855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E2E8E4A-DF2C-573F-20DF-1FC9B63B8E3B}"/>
              </a:ext>
            </a:extLst>
          </p:cNvPr>
          <p:cNvSpPr/>
          <p:nvPr/>
        </p:nvSpPr>
        <p:spPr>
          <a:xfrm>
            <a:off x="4094035" y="3494288"/>
            <a:ext cx="72942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30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08464D-0BF5-31CD-6088-A311C8978F33}"/>
              </a:ext>
            </a:extLst>
          </p:cNvPr>
          <p:cNvSpPr/>
          <p:nvPr/>
        </p:nvSpPr>
        <p:spPr>
          <a:xfrm flipV="1">
            <a:off x="4094034" y="3494286"/>
            <a:ext cx="45719" cy="338550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4FFB47D-91F3-E16E-1860-884B170A2708}"/>
              </a:ext>
            </a:extLst>
          </p:cNvPr>
          <p:cNvSpPr/>
          <p:nvPr/>
        </p:nvSpPr>
        <p:spPr>
          <a:xfrm>
            <a:off x="4905915" y="3494288"/>
            <a:ext cx="835016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이내에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D18D690-01D4-DFE4-D7D7-CD9B531E32FE}"/>
              </a:ext>
            </a:extLst>
          </p:cNvPr>
          <p:cNvSpPr/>
          <p:nvPr/>
        </p:nvSpPr>
        <p:spPr>
          <a:xfrm flipV="1">
            <a:off x="4905914" y="3494286"/>
            <a:ext cx="45719" cy="3385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04FE39-ADE8-5C0B-E0F6-CD00BA45B85D}"/>
              </a:ext>
            </a:extLst>
          </p:cNvPr>
          <p:cNvSpPr/>
          <p:nvPr/>
        </p:nvSpPr>
        <p:spPr>
          <a:xfrm>
            <a:off x="5823385" y="3494288"/>
            <a:ext cx="10986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생성 가능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E12B5CA-9974-5E86-30C3-6D85C06EE533}"/>
              </a:ext>
            </a:extLst>
          </p:cNvPr>
          <p:cNvSpPr/>
          <p:nvPr/>
        </p:nvSpPr>
        <p:spPr>
          <a:xfrm flipV="1">
            <a:off x="5823384" y="3494286"/>
            <a:ext cx="45719" cy="33855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DA85E0-EA2C-9392-04B4-96975F7A1D35}"/>
              </a:ext>
            </a:extLst>
          </p:cNvPr>
          <p:cNvSpPr txBox="1"/>
          <p:nvPr/>
        </p:nvSpPr>
        <p:spPr>
          <a:xfrm>
            <a:off x="1934192" y="4005420"/>
            <a:ext cx="183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작가의 의견 반영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C38BB60-78AA-4801-1D10-53DABE56E5EF}"/>
              </a:ext>
            </a:extLst>
          </p:cNvPr>
          <p:cNvSpPr/>
          <p:nvPr/>
        </p:nvSpPr>
        <p:spPr>
          <a:xfrm>
            <a:off x="2021006" y="4437781"/>
            <a:ext cx="8125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Tag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6DCA92B-57DA-B678-7F91-E6A3B3E1CF70}"/>
              </a:ext>
            </a:extLst>
          </p:cNvPr>
          <p:cNvSpPr/>
          <p:nvPr/>
        </p:nvSpPr>
        <p:spPr>
          <a:xfrm flipV="1">
            <a:off x="2021005" y="4437777"/>
            <a:ext cx="45719" cy="338554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302CDDE-1CC2-BCC0-8E24-604A9D866D7A}"/>
              </a:ext>
            </a:extLst>
          </p:cNvPr>
          <p:cNvSpPr/>
          <p:nvPr/>
        </p:nvSpPr>
        <p:spPr>
          <a:xfrm>
            <a:off x="2916006" y="4437781"/>
            <a:ext cx="1095574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기반으로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3129CE6-4D3F-FE67-F06F-1B0C798503E3}"/>
              </a:ext>
            </a:extLst>
          </p:cNvPr>
          <p:cNvSpPr/>
          <p:nvPr/>
        </p:nvSpPr>
        <p:spPr>
          <a:xfrm flipV="1">
            <a:off x="2916005" y="4437774"/>
            <a:ext cx="45719" cy="3385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DBB8CB-D0A8-92DF-46BD-1540984F1BB4}"/>
              </a:ext>
            </a:extLst>
          </p:cNvPr>
          <p:cNvSpPr/>
          <p:nvPr/>
        </p:nvSpPr>
        <p:spPr>
          <a:xfrm>
            <a:off x="4094035" y="4437781"/>
            <a:ext cx="811878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A7673F-15FB-6694-2FD4-DC306993E135}"/>
              </a:ext>
            </a:extLst>
          </p:cNvPr>
          <p:cNvSpPr/>
          <p:nvPr/>
        </p:nvSpPr>
        <p:spPr>
          <a:xfrm>
            <a:off x="4094034" y="4437774"/>
            <a:ext cx="45719" cy="3385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6467573-6E0B-74D2-3641-08295DDAC3C1}"/>
              </a:ext>
            </a:extLst>
          </p:cNvPr>
          <p:cNvSpPr/>
          <p:nvPr/>
        </p:nvSpPr>
        <p:spPr>
          <a:xfrm>
            <a:off x="4978015" y="4437781"/>
            <a:ext cx="835016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원하는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DD99D99-3469-C1BD-BCEC-DB9C655DC4B4}"/>
              </a:ext>
            </a:extLst>
          </p:cNvPr>
          <p:cNvSpPr/>
          <p:nvPr/>
        </p:nvSpPr>
        <p:spPr>
          <a:xfrm>
            <a:off x="4978014" y="4437774"/>
            <a:ext cx="45719" cy="3385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66CE430-D454-2643-6B31-9123D91655D4}"/>
              </a:ext>
            </a:extLst>
          </p:cNvPr>
          <p:cNvSpPr/>
          <p:nvPr/>
        </p:nvSpPr>
        <p:spPr>
          <a:xfrm>
            <a:off x="5895485" y="4437781"/>
            <a:ext cx="10986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9B33515-4C94-4AD7-890D-9054B68EB3D6}"/>
              </a:ext>
            </a:extLst>
          </p:cNvPr>
          <p:cNvSpPr/>
          <p:nvPr/>
        </p:nvSpPr>
        <p:spPr>
          <a:xfrm>
            <a:off x="5895485" y="4437774"/>
            <a:ext cx="45719" cy="3385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B28095-DA4B-B664-B8DE-D59C3531A9D0}"/>
              </a:ext>
            </a:extLst>
          </p:cNvPr>
          <p:cNvSpPr/>
          <p:nvPr/>
        </p:nvSpPr>
        <p:spPr>
          <a:xfrm>
            <a:off x="7076583" y="4437781"/>
            <a:ext cx="1313037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무한정 생성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703B75D-08AA-A09A-FE2D-6AE3702F112E}"/>
              </a:ext>
            </a:extLst>
          </p:cNvPr>
          <p:cNvSpPr/>
          <p:nvPr/>
        </p:nvSpPr>
        <p:spPr>
          <a:xfrm>
            <a:off x="7076583" y="4437774"/>
            <a:ext cx="45720" cy="338561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FFB138-5FF3-D6D1-70F1-EBD9E8876EBC}"/>
              </a:ext>
            </a:extLst>
          </p:cNvPr>
          <p:cNvSpPr txBox="1"/>
          <p:nvPr/>
        </p:nvSpPr>
        <p:spPr>
          <a:xfrm>
            <a:off x="1934192" y="4948913"/>
            <a:ext cx="1837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 등장인물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C378927-4AE4-60F7-241F-1C114AF7563C}"/>
              </a:ext>
            </a:extLst>
          </p:cNvPr>
          <p:cNvSpPr/>
          <p:nvPr/>
        </p:nvSpPr>
        <p:spPr>
          <a:xfrm>
            <a:off x="2021006" y="5381274"/>
            <a:ext cx="1095573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학습을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4704A41-5632-4D2A-130B-88EC0491D8AE}"/>
              </a:ext>
            </a:extLst>
          </p:cNvPr>
          <p:cNvSpPr/>
          <p:nvPr/>
        </p:nvSpPr>
        <p:spPr>
          <a:xfrm>
            <a:off x="2021005" y="5381271"/>
            <a:ext cx="45719" cy="338558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4226A65-BF83-C987-F0B8-B1DF2C90E491}"/>
              </a:ext>
            </a:extLst>
          </p:cNvPr>
          <p:cNvSpPr/>
          <p:nvPr/>
        </p:nvSpPr>
        <p:spPr>
          <a:xfrm>
            <a:off x="3199034" y="5381274"/>
            <a:ext cx="633826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통해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8045501-DEC2-944B-E76F-1E285B6554FE}"/>
              </a:ext>
            </a:extLst>
          </p:cNvPr>
          <p:cNvSpPr/>
          <p:nvPr/>
        </p:nvSpPr>
        <p:spPr>
          <a:xfrm>
            <a:off x="3199033" y="5381271"/>
            <a:ext cx="45719" cy="33855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CCC8619-3006-97BD-19D0-1DD7C967595C}"/>
              </a:ext>
            </a:extLst>
          </p:cNvPr>
          <p:cNvSpPr/>
          <p:nvPr/>
        </p:nvSpPr>
        <p:spPr>
          <a:xfrm>
            <a:off x="3915312" y="5381274"/>
            <a:ext cx="811878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동일한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DF7B829-69FB-EA1D-1B50-1A8F0EE65A89}"/>
              </a:ext>
            </a:extLst>
          </p:cNvPr>
          <p:cNvSpPr/>
          <p:nvPr/>
        </p:nvSpPr>
        <p:spPr>
          <a:xfrm>
            <a:off x="3915311" y="5381271"/>
            <a:ext cx="45719" cy="3385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E524252-1568-FC9B-313E-5A78F6860C39}"/>
              </a:ext>
            </a:extLst>
          </p:cNvPr>
          <p:cNvSpPr/>
          <p:nvPr/>
        </p:nvSpPr>
        <p:spPr>
          <a:xfrm>
            <a:off x="4796839" y="5381274"/>
            <a:ext cx="10986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B01CAF4-2948-A8DA-1B8B-9C5A6D783FD0}"/>
              </a:ext>
            </a:extLst>
          </p:cNvPr>
          <p:cNvSpPr/>
          <p:nvPr/>
        </p:nvSpPr>
        <p:spPr>
          <a:xfrm>
            <a:off x="4796839" y="5381271"/>
            <a:ext cx="45720" cy="3385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0163BC-A65F-123E-8E35-7030B63A7244}"/>
              </a:ext>
            </a:extLst>
          </p:cNvPr>
          <p:cNvSpPr/>
          <p:nvPr/>
        </p:nvSpPr>
        <p:spPr>
          <a:xfrm>
            <a:off x="5965133" y="5381274"/>
            <a:ext cx="1098645" cy="3385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삽화 생성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5629B4-0D2B-B2FB-FA1B-067A59D4B2F9}"/>
              </a:ext>
            </a:extLst>
          </p:cNvPr>
          <p:cNvSpPr/>
          <p:nvPr/>
        </p:nvSpPr>
        <p:spPr>
          <a:xfrm>
            <a:off x="5965133" y="5381271"/>
            <a:ext cx="45720" cy="33855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34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잘 반영하였는가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0FCDA3-2CBE-A975-C955-D12BD59B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79" y="2105806"/>
            <a:ext cx="4080989" cy="30834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2506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잘 반영하였나요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0FCDA3-2CBE-A975-C955-D12BD59B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79" y="2105806"/>
            <a:ext cx="4080989" cy="3083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601A82-887D-AC24-5561-DD419DE7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34" y="2105806"/>
            <a:ext cx="4593724" cy="1734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25ECA29-77CC-65B9-502F-A4EB93018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023" y="3969259"/>
            <a:ext cx="2252756" cy="2240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41587D1-4B7A-9AF4-2820-E61544CD4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8579" y="3969259"/>
            <a:ext cx="2265520" cy="2240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1344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태그들을 사용해도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07DC0A-E3AC-B17B-7F9F-B1ED1838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55569"/>
            <a:ext cx="4074500" cy="2852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2014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태그들을 사용해도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그럼요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07DC0A-E3AC-B17B-7F9F-B1ED1838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55569"/>
            <a:ext cx="4074500" cy="2852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A0B582-99BB-41D6-F6EA-A71EA8759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27" y="2155569"/>
            <a:ext cx="4614231" cy="1925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E00EFE-C6FA-8CF2-5492-26E57A706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927" y="4192980"/>
            <a:ext cx="2282513" cy="22761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CF4F13-A375-DF18-FC71-969BF73AE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042" y="4192980"/>
            <a:ext cx="2339931" cy="22761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0340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일관성은 잘 유지돼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7EA01-CCDA-BAA9-B3D0-2E5EF2D0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30" y="2556865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29888-5228-67D6-4078-E98C85816E79}"/>
              </a:ext>
            </a:extLst>
          </p:cNvPr>
          <p:cNvSpPr txBox="1"/>
          <p:nvPr/>
        </p:nvSpPr>
        <p:spPr>
          <a:xfrm>
            <a:off x="2694126" y="5211895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 선택한 이미지</a:t>
            </a:r>
          </a:p>
        </p:txBody>
      </p:sp>
    </p:spTree>
    <p:extLst>
      <p:ext uri="{BB962C8B-B14F-4D97-AF65-F5344CB8AC3E}">
        <p14:creationId xmlns:p14="http://schemas.microsoft.com/office/powerpoint/2010/main" val="3557406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일관성은 잘 유지돼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당연하죠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67EA01-CCDA-BAA9-B3D0-2E5EF2D0E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30" y="2556865"/>
            <a:ext cx="2438400" cy="243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A29888-5228-67D6-4078-E98C85816E79}"/>
              </a:ext>
            </a:extLst>
          </p:cNvPr>
          <p:cNvSpPr txBox="1"/>
          <p:nvPr/>
        </p:nvSpPr>
        <p:spPr>
          <a:xfrm>
            <a:off x="2694126" y="5211895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 선택한 이미지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031468-03D6-75DD-3091-822958F17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9" y="2118434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609B3A-54CB-E3B5-19E0-200AA2AA7D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80" y="2118434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26095C-6597-E4E7-1886-9662F2A958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9" y="4040822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220CCB-3221-22FB-FDD0-31C6070279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380" y="4040823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856671-C238-D15D-AF0B-996827185BC4}"/>
              </a:ext>
            </a:extLst>
          </p:cNvPr>
          <p:cNvSpPr txBox="1"/>
          <p:nvPr/>
        </p:nvSpPr>
        <p:spPr>
          <a:xfrm>
            <a:off x="7189926" y="5963210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삽화 생성 이미지</a:t>
            </a:r>
          </a:p>
        </p:txBody>
      </p:sp>
    </p:spTree>
    <p:extLst>
      <p:ext uri="{BB962C8B-B14F-4D97-AF65-F5344CB8AC3E}">
        <p14:creationId xmlns:p14="http://schemas.microsoft.com/office/powerpoint/2010/main" val="4166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378147-4876-08B3-C2F6-BFD923C512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EA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974886-20AB-D839-973B-3BDBA7E1E750}"/>
              </a:ext>
            </a:extLst>
          </p:cNvPr>
          <p:cNvSpPr txBox="1"/>
          <p:nvPr/>
        </p:nvSpPr>
        <p:spPr>
          <a:xfrm>
            <a:off x="1591293" y="873436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캡스톤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749BB1-1864-D0FB-58D9-60B25333B5CB}"/>
              </a:ext>
            </a:extLst>
          </p:cNvPr>
          <p:cNvSpPr txBox="1"/>
          <p:nvPr/>
        </p:nvSpPr>
        <p:spPr>
          <a:xfrm>
            <a:off x="2375064" y="873436"/>
            <a:ext cx="113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디자인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FA1BD1E-6126-6C01-2784-EF4015017F81}"/>
              </a:ext>
            </a:extLst>
          </p:cNvPr>
          <p:cNvSpPr/>
          <p:nvPr/>
        </p:nvSpPr>
        <p:spPr>
          <a:xfrm>
            <a:off x="1690995" y="1242768"/>
            <a:ext cx="665018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F330208-76FC-003A-3331-6F6AF9A888FD}"/>
              </a:ext>
            </a:extLst>
          </p:cNvPr>
          <p:cNvSpPr/>
          <p:nvPr/>
        </p:nvSpPr>
        <p:spPr>
          <a:xfrm>
            <a:off x="1690995" y="1511300"/>
            <a:ext cx="2260600" cy="2260600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88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3A11BC-748C-B9BD-1AF8-F4314D1311EE}"/>
              </a:ext>
            </a:extLst>
          </p:cNvPr>
          <p:cNvSpPr txBox="1"/>
          <p:nvPr/>
        </p:nvSpPr>
        <p:spPr>
          <a:xfrm>
            <a:off x="5642590" y="1567934"/>
            <a:ext cx="385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나만의 등장인물을 </a:t>
            </a:r>
            <a:r>
              <a:rPr lang="en-US" altLang="ko-KR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8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생성해준다</a:t>
            </a:r>
            <a:r>
              <a:rPr lang="ko-KR" altLang="en-US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면</a:t>
            </a:r>
            <a:r>
              <a:rPr lang="en-US" altLang="ko-KR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?</a:t>
            </a:r>
            <a:endParaRPr lang="en-US" altLang="ko-KR" sz="18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686FC48-0B12-421C-470C-5B8609E3BA61}"/>
              </a:ext>
            </a:extLst>
          </p:cNvPr>
          <p:cNvSpPr/>
          <p:nvPr/>
        </p:nvSpPr>
        <p:spPr>
          <a:xfrm>
            <a:off x="4294494" y="2055568"/>
            <a:ext cx="655130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6759E7-B13D-B02F-C87F-527F0B8B2611}"/>
              </a:ext>
            </a:extLst>
          </p:cNvPr>
          <p:cNvSpPr/>
          <p:nvPr/>
        </p:nvSpPr>
        <p:spPr>
          <a:xfrm>
            <a:off x="1591293" y="4050221"/>
            <a:ext cx="9495807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1A585D-DCA9-7920-4050-F3435FD69234}"/>
              </a:ext>
            </a:extLst>
          </p:cNvPr>
          <p:cNvSpPr txBox="1"/>
          <p:nvPr/>
        </p:nvSpPr>
        <p:spPr>
          <a:xfrm>
            <a:off x="1591293" y="427957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90E9E0-D036-AD39-CA02-ECC855BB0318}"/>
              </a:ext>
            </a:extLst>
          </p:cNvPr>
          <p:cNvSpPr txBox="1"/>
          <p:nvPr/>
        </p:nvSpPr>
        <p:spPr>
          <a:xfrm>
            <a:off x="4304141" y="2300021"/>
            <a:ext cx="6541657" cy="130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요즘 떠오르는 </a:t>
            </a:r>
            <a:r>
              <a:rPr lang="ko-KR" altLang="en-US" sz="1400" kern="100" spc="-8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웹소설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 시장에 새로운 플랫폼이 등장했다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내가 만든 웹소설의 주인공을 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AI</a:t>
            </a: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가 만들어주는 강력한 기능을 가진 이 플랫폼</a:t>
            </a:r>
            <a:r>
              <a:rPr lang="en-US" altLang="ko-KR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....</a:t>
            </a:r>
          </a:p>
          <a:p>
            <a:pPr>
              <a:lnSpc>
                <a:spcPct val="200000"/>
              </a:lnSpc>
            </a:pPr>
            <a:r>
              <a:rPr lang="ko-KR" altLang="en-US" sz="1400" kern="100" spc="-8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HY헤드라인M" panose="02030600000101010101" pitchFamily="18" charset="-127"/>
                <a:ea typeface="HY헤드라인M" panose="02030600000101010101" pitchFamily="18" charset="-127"/>
                <a:cs typeface="Pretendard Medium" panose="02000603000000020004" pitchFamily="2" charset="-127"/>
              </a:rPr>
              <a:t>궁금하다면 지금 당장 알아보러 가보자</a:t>
            </a:r>
            <a:endParaRPr lang="en-US" altLang="ko-KR" sz="1400" kern="100" spc="-8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HY헤드라인M" panose="02030600000101010101" pitchFamily="18" charset="-127"/>
              <a:ea typeface="HY헤드라인M" panose="02030600000101010101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3A1084A-3F78-982E-BC74-E38DBAB15A10}"/>
              </a:ext>
            </a:extLst>
          </p:cNvPr>
          <p:cNvSpPr/>
          <p:nvPr/>
        </p:nvSpPr>
        <p:spPr>
          <a:xfrm>
            <a:off x="1690995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BCBA3E-65C3-477C-BAD3-363389984293}"/>
              </a:ext>
            </a:extLst>
          </p:cNvPr>
          <p:cNvSpPr txBox="1"/>
          <p:nvPr/>
        </p:nvSpPr>
        <p:spPr>
          <a:xfrm>
            <a:off x="2021154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한진섭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01E32D-42D7-CEC2-5EFC-FC451181CFFB}"/>
              </a:ext>
            </a:extLst>
          </p:cNvPr>
          <p:cNvSpPr/>
          <p:nvPr/>
        </p:nvSpPr>
        <p:spPr>
          <a:xfrm>
            <a:off x="4125828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299DAF-6A25-3DAF-4E8E-71CA0A99C959}"/>
              </a:ext>
            </a:extLst>
          </p:cNvPr>
          <p:cNvSpPr txBox="1"/>
          <p:nvPr/>
        </p:nvSpPr>
        <p:spPr>
          <a:xfrm>
            <a:off x="4455987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정재현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8BC94DB-287F-BF00-9432-37345DD63030}"/>
              </a:ext>
            </a:extLst>
          </p:cNvPr>
          <p:cNvSpPr/>
          <p:nvPr/>
        </p:nvSpPr>
        <p:spPr>
          <a:xfrm>
            <a:off x="6560661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438212-91DA-3CC0-D3DF-F51646053237}"/>
              </a:ext>
            </a:extLst>
          </p:cNvPr>
          <p:cNvSpPr txBox="1"/>
          <p:nvPr/>
        </p:nvSpPr>
        <p:spPr>
          <a:xfrm>
            <a:off x="6890820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고범석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B66454F-CE09-65BF-F630-9B9BF5785F15}"/>
              </a:ext>
            </a:extLst>
          </p:cNvPr>
          <p:cNvSpPr/>
          <p:nvPr/>
        </p:nvSpPr>
        <p:spPr>
          <a:xfrm>
            <a:off x="8995493" y="4734880"/>
            <a:ext cx="1610345" cy="1511634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06BACA-2156-BB1A-7B42-64D0EEFD846D}"/>
              </a:ext>
            </a:extLst>
          </p:cNvPr>
          <p:cNvSpPr txBox="1"/>
          <p:nvPr/>
        </p:nvSpPr>
        <p:spPr>
          <a:xfrm>
            <a:off x="9325652" y="6367591"/>
            <a:ext cx="95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박준서</a:t>
            </a:r>
          </a:p>
        </p:txBody>
      </p:sp>
      <p:pic>
        <p:nvPicPr>
          <p:cNvPr id="56" name="그래픽 55" descr="남성 사무직 근로자 단색으로 채워진">
            <a:extLst>
              <a:ext uri="{FF2B5EF4-FFF2-40B4-BE49-F238E27FC236}">
                <a16:creationId xmlns:a16="http://schemas.microsoft.com/office/drawing/2014/main" id="{42984B0E-7567-BBF7-C843-EF616E352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3062" y="4895278"/>
            <a:ext cx="1166209" cy="1166209"/>
          </a:xfrm>
          <a:prstGeom prst="rect">
            <a:avLst/>
          </a:prstGeom>
        </p:spPr>
      </p:pic>
      <p:pic>
        <p:nvPicPr>
          <p:cNvPr id="57" name="그래픽 56" descr="남학생 단색으로 채워진">
            <a:extLst>
              <a:ext uri="{FF2B5EF4-FFF2-40B4-BE49-F238E27FC236}">
                <a16:creationId xmlns:a16="http://schemas.microsoft.com/office/drawing/2014/main" id="{BA38BC86-44E0-3A89-75E5-A0C3A7553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7008" y="4863021"/>
            <a:ext cx="1263992" cy="1263992"/>
          </a:xfrm>
          <a:prstGeom prst="rect">
            <a:avLst/>
          </a:prstGeom>
        </p:spPr>
      </p:pic>
      <p:pic>
        <p:nvPicPr>
          <p:cNvPr id="58" name="그래픽 57" descr="콜 센터 단색으로 채워진">
            <a:extLst>
              <a:ext uri="{FF2B5EF4-FFF2-40B4-BE49-F238E27FC236}">
                <a16:creationId xmlns:a16="http://schemas.microsoft.com/office/drawing/2014/main" id="{72654ECC-C33E-3B32-69E6-A34D96FF5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22547" y="4900264"/>
            <a:ext cx="1156235" cy="1156235"/>
          </a:xfrm>
          <a:prstGeom prst="rect">
            <a:avLst/>
          </a:prstGeom>
        </p:spPr>
      </p:pic>
      <p:pic>
        <p:nvPicPr>
          <p:cNvPr id="59" name="그래픽 58" descr="사용자 크라운 남자 단색으로 채워진">
            <a:extLst>
              <a:ext uri="{FF2B5EF4-FFF2-40B4-BE49-F238E27FC236}">
                <a16:creationId xmlns:a16="http://schemas.microsoft.com/office/drawing/2014/main" id="{02C91DA5-72A3-4B62-5EF8-AE1CD7991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52882" y="4970777"/>
            <a:ext cx="1156236" cy="1156236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3E2E6827-A430-AE67-6BBA-4918E66D54CE}"/>
              </a:ext>
            </a:extLst>
          </p:cNvPr>
          <p:cNvSpPr/>
          <p:nvPr/>
        </p:nvSpPr>
        <p:spPr>
          <a:xfrm>
            <a:off x="8681" y="576013"/>
            <a:ext cx="9761517" cy="6273225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4E6558B-2867-0E91-2C64-2B490855A022}"/>
              </a:ext>
            </a:extLst>
          </p:cNvPr>
          <p:cNvSpPr/>
          <p:nvPr/>
        </p:nvSpPr>
        <p:spPr>
          <a:xfrm>
            <a:off x="9761518" y="584775"/>
            <a:ext cx="2430480" cy="6273225"/>
          </a:xfrm>
          <a:prstGeom prst="rect">
            <a:avLst/>
          </a:prstGeom>
          <a:solidFill>
            <a:srgbClr val="A2A5CA"/>
          </a:solidFill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B0B2132-31A6-823E-3F89-10925C1ACDFF}"/>
              </a:ext>
            </a:extLst>
          </p:cNvPr>
          <p:cNvSpPr/>
          <p:nvPr/>
        </p:nvSpPr>
        <p:spPr>
          <a:xfrm>
            <a:off x="9761515" y="58477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FC37F95-D4F7-F41D-4F1F-CE02E111C6B3}"/>
              </a:ext>
            </a:extLst>
          </p:cNvPr>
          <p:cNvSpPr/>
          <p:nvPr/>
        </p:nvSpPr>
        <p:spPr>
          <a:xfrm>
            <a:off x="9761520" y="1169549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기능 설명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69716B1-1ED8-993E-8376-AF2C99ED4073}"/>
              </a:ext>
            </a:extLst>
          </p:cNvPr>
          <p:cNvSpPr/>
          <p:nvPr/>
        </p:nvSpPr>
        <p:spPr>
          <a:xfrm>
            <a:off x="9761514" y="1754323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NOVAI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만의 특장점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5C79691-8EA7-4592-8F98-893C125FDB7B}"/>
              </a:ext>
            </a:extLst>
          </p:cNvPr>
          <p:cNvSpPr/>
          <p:nvPr/>
        </p:nvSpPr>
        <p:spPr>
          <a:xfrm>
            <a:off x="9761514" y="2339097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설계 후 변경사항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D8C7A82-FF71-753D-1106-DF9218D0B08A}"/>
              </a:ext>
            </a:extLst>
          </p:cNvPr>
          <p:cNvSpPr/>
          <p:nvPr/>
        </p:nvSpPr>
        <p:spPr>
          <a:xfrm>
            <a:off x="9761514" y="2926414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동영상 데모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341FA73-6E4D-FA3A-BED7-F5F4C64943AC}"/>
              </a:ext>
            </a:extLst>
          </p:cNvPr>
          <p:cNvSpPr/>
          <p:nvPr/>
        </p:nvSpPr>
        <p:spPr>
          <a:xfrm>
            <a:off x="9761514" y="3511166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평가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38D23A-3FA2-8FC6-A4B6-62DE1300BC82}"/>
              </a:ext>
            </a:extLst>
          </p:cNvPr>
          <p:cNvSpPr/>
          <p:nvPr/>
        </p:nvSpPr>
        <p:spPr>
          <a:xfrm>
            <a:off x="9761514" y="4095940"/>
            <a:ext cx="2430480" cy="584775"/>
          </a:xfrm>
          <a:prstGeom prst="rect">
            <a:avLst/>
          </a:prstGeom>
          <a:noFill/>
          <a:ln>
            <a:solidFill>
              <a:srgbClr val="2E3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시연</a:t>
            </a:r>
          </a:p>
        </p:txBody>
      </p:sp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CB16DC27-98B5-DEC0-3DAF-0EB74B130DB4}"/>
              </a:ext>
            </a:extLst>
          </p:cNvPr>
          <p:cNvSpPr/>
          <p:nvPr/>
        </p:nvSpPr>
        <p:spPr>
          <a:xfrm rot="2462460">
            <a:off x="11417946" y="949130"/>
            <a:ext cx="379444" cy="254450"/>
          </a:xfrm>
          <a:prstGeom prst="leftArrow">
            <a:avLst>
              <a:gd name="adj1" fmla="val 19539"/>
              <a:gd name="adj2" fmla="val 997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024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이미지도 학습 잘 되지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9888-5228-67D6-4078-E98C85816E79}"/>
              </a:ext>
            </a:extLst>
          </p:cNvPr>
          <p:cNvSpPr txBox="1"/>
          <p:nvPr/>
        </p:nvSpPr>
        <p:spPr>
          <a:xfrm>
            <a:off x="2694126" y="5211895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 선택한 이미지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921400-D00E-A506-F084-477A18FF1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29" y="2556864"/>
            <a:ext cx="2438399" cy="2438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1034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다른 이미지도 학습 잘 되지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물론이죠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29888-5228-67D6-4078-E98C85816E79}"/>
              </a:ext>
            </a:extLst>
          </p:cNvPr>
          <p:cNvSpPr txBox="1"/>
          <p:nvPr/>
        </p:nvSpPr>
        <p:spPr>
          <a:xfrm>
            <a:off x="2694126" y="5211895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작가가 선택한 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856671-C238-D15D-AF0B-996827185BC4}"/>
              </a:ext>
            </a:extLst>
          </p:cNvPr>
          <p:cNvSpPr txBox="1"/>
          <p:nvPr/>
        </p:nvSpPr>
        <p:spPr>
          <a:xfrm>
            <a:off x="7189926" y="5963210"/>
            <a:ext cx="24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삽화 생성 이미지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C921400-D00E-A506-F084-477A18FF1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29" y="2556864"/>
            <a:ext cx="2438399" cy="2438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E925E15-39A3-0B50-F162-B6BBFD5257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9" y="2118434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1F4CB09-5AF1-FB7D-22A6-3ECE2927CD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42" y="2133705"/>
            <a:ext cx="1785943" cy="1785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1917D58-2099-1CCB-2E95-72C89C0350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589" y="4040822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6A691DD-9F0B-4068-2071-4498C59E25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042" y="4040822"/>
            <a:ext cx="1785942" cy="17859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8640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샘플이 나와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DA75A-67D5-9CCB-9394-AF201166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02997"/>
            <a:ext cx="4074500" cy="30785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9941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샘플이 나와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확인해보세요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3DA75A-67D5-9CCB-9394-AF201166E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02997"/>
            <a:ext cx="4074500" cy="3078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CBA3F5-131F-304D-A9CA-C11F2B357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27" y="2102997"/>
            <a:ext cx="4614231" cy="19112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8F6179-088D-565A-908A-3AF3B8987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927" y="4152005"/>
            <a:ext cx="4614231" cy="19112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3801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얼마나 샘플을 뽑을 수 있지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E6F2FE-A6EB-D6C7-DAA1-7C8BBA72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1" y="2118434"/>
            <a:ext cx="4074500" cy="31721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2506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얼마나 샘플을 뽑을 수 있지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2485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무한으로 즐겨요</a:t>
            </a:r>
            <a:r>
              <a:rPr lang="en-US" altLang="ko-KR" sz="160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en-US" altLang="ko-KR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26116F0-5DDB-D7E7-C49C-D267989D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1" y="4254429"/>
            <a:ext cx="4587237" cy="2072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6F2FE-A6EB-D6C7-DAA1-7C8BBA726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581" y="2118434"/>
            <a:ext cx="4074500" cy="31721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2E058-CB24-3ECE-E115-57AC7E2C9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1" y="2110467"/>
            <a:ext cx="4587237" cy="20723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4395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아직 해결하지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못한건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없어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670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아직 해결하지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못한건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없어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470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현실세계에 잘 없는 모습은 상상하기 힘들어요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F28A65-3390-2800-1097-E26E8643A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927" y="2155569"/>
            <a:ext cx="4614231" cy="2015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292C1F-9A86-FC3A-F5F0-67B967F1A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61" y="2155570"/>
            <a:ext cx="4074500" cy="3125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5B8476-F30B-1FCE-C24B-451AB8EB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682" y="4303844"/>
            <a:ext cx="2147794" cy="2147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0924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부족한게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있을까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942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또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부족한게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있을까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?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BCC3A-03FC-0C2C-8C51-6FD37A925B7E}"/>
              </a:ext>
            </a:extLst>
          </p:cNvPr>
          <p:cNvSpPr txBox="1"/>
          <p:nvPr/>
        </p:nvSpPr>
        <p:spPr>
          <a:xfrm>
            <a:off x="6096000" y="1480259"/>
            <a:ext cx="470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아직 작은 태그는 실수할 때가 있어요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BBF9FA-5E42-EE85-4CA2-DB13E791B7F8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DCBF37-22DF-00ED-B4D4-E7F22FDA5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580" y="2118434"/>
            <a:ext cx="4081047" cy="30817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3AE262-4ABD-A022-0B9C-2D5AD38AC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27" y="2101960"/>
            <a:ext cx="4614231" cy="1968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79A09D-0083-208A-E279-E37D9DA7F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403" y="4164678"/>
            <a:ext cx="2244657" cy="22446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52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성 교수 단색으로 채워진">
            <a:extLst>
              <a:ext uri="{FF2B5EF4-FFF2-40B4-BE49-F238E27FC236}">
                <a16:creationId xmlns:a16="http://schemas.microsoft.com/office/drawing/2014/main" id="{54F8A21C-A86E-8897-AA59-ADF6427B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860" y="2118434"/>
            <a:ext cx="1785347" cy="17853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80BB73-69E3-67B5-FE04-4B522A25DCA0}"/>
              </a:ext>
            </a:extLst>
          </p:cNvPr>
          <p:cNvCxnSpPr/>
          <p:nvPr/>
        </p:nvCxnSpPr>
        <p:spPr>
          <a:xfrm>
            <a:off x="3962400" y="2043006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C81421-9C02-8A39-F875-194BC60691AF}"/>
              </a:ext>
            </a:extLst>
          </p:cNvPr>
          <p:cNvCxnSpPr/>
          <p:nvPr/>
        </p:nvCxnSpPr>
        <p:spPr>
          <a:xfrm>
            <a:off x="3962400" y="4102075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E97D7-C37B-4928-0AF1-5E61DD13DA46}"/>
              </a:ext>
            </a:extLst>
          </p:cNvPr>
          <p:cNvSpPr txBox="1"/>
          <p:nvPr/>
        </p:nvSpPr>
        <p:spPr>
          <a:xfrm>
            <a:off x="3962400" y="2118434"/>
            <a:ext cx="175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 생각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896-9C22-6364-E7EC-5766E1B39D15}"/>
              </a:ext>
            </a:extLst>
          </p:cNvPr>
          <p:cNvSpPr txBox="1"/>
          <p:nvPr/>
        </p:nvSpPr>
        <p:spPr>
          <a:xfrm>
            <a:off x="3962400" y="2532415"/>
            <a:ext cx="7010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나는 작가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글은 잘 쓰는데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그림은 못 그려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일러스트레이터에게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맡기기에는 너무 비싸고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내가 원하는 등장인물도 마음대로 생성할 수 없어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4" y="1839877"/>
            <a:ext cx="119698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302691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235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성능평가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69747-697A-E002-2901-672EBAC0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379" y="2118435"/>
            <a:ext cx="2546507" cy="3451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A44856-437E-F043-ECE9-E593567A0320}"/>
              </a:ext>
            </a:extLst>
          </p:cNvPr>
          <p:cNvSpPr txBox="1"/>
          <p:nvPr/>
        </p:nvSpPr>
        <p:spPr>
          <a:xfrm>
            <a:off x="1804652" y="1480259"/>
            <a:ext cx="2919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88%</a:t>
            </a:r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정확도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103EE9-5725-0B4F-D764-1E057DEF5EEE}"/>
              </a:ext>
            </a:extLst>
          </p:cNvPr>
          <p:cNvSpPr/>
          <p:nvPr/>
        </p:nvSpPr>
        <p:spPr>
          <a:xfrm flipV="1">
            <a:off x="1899580" y="1817017"/>
            <a:ext cx="4074500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4146A-11F7-FF19-69AE-EEA2620DC8BE}"/>
              </a:ext>
            </a:extLst>
          </p:cNvPr>
          <p:cNvSpPr txBox="1"/>
          <p:nvPr/>
        </p:nvSpPr>
        <p:spPr>
          <a:xfrm>
            <a:off x="6096000" y="1480259"/>
            <a:ext cx="4709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태그의 일부만 반영하지 </a:t>
            </a:r>
            <a:r>
              <a:rPr lang="ko-KR" altLang="en-US" sz="16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못하는거에요</a:t>
            </a:r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F99B11-E07B-06CD-CE45-D190A8C885D9}"/>
              </a:ext>
            </a:extLst>
          </p:cNvPr>
          <p:cNvSpPr/>
          <p:nvPr/>
        </p:nvSpPr>
        <p:spPr>
          <a:xfrm flipV="1">
            <a:off x="6190927" y="1817015"/>
            <a:ext cx="461423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사원증 윤곽선">
            <a:extLst>
              <a:ext uri="{FF2B5EF4-FFF2-40B4-BE49-F238E27FC236}">
                <a16:creationId xmlns:a16="http://schemas.microsoft.com/office/drawing/2014/main" id="{BDB8BE75-3417-DFD4-D5CC-9B07DBAAB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2123961"/>
            <a:ext cx="679896" cy="679896"/>
          </a:xfrm>
          <a:prstGeom prst="rect">
            <a:avLst/>
          </a:prstGeom>
        </p:spPr>
      </p:pic>
      <p:pic>
        <p:nvPicPr>
          <p:cNvPr id="14" name="그래픽 13" descr="사원증 윤곽선">
            <a:extLst>
              <a:ext uri="{FF2B5EF4-FFF2-40B4-BE49-F238E27FC236}">
                <a16:creationId xmlns:a16="http://schemas.microsoft.com/office/drawing/2014/main" id="{CE506C04-AB59-FAFD-9BF6-99D1947D7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2687448"/>
            <a:ext cx="679896" cy="679896"/>
          </a:xfrm>
          <a:prstGeom prst="rect">
            <a:avLst/>
          </a:prstGeom>
        </p:spPr>
      </p:pic>
      <p:pic>
        <p:nvPicPr>
          <p:cNvPr id="19" name="그래픽 18" descr="사원증 윤곽선">
            <a:extLst>
              <a:ext uri="{FF2B5EF4-FFF2-40B4-BE49-F238E27FC236}">
                <a16:creationId xmlns:a16="http://schemas.microsoft.com/office/drawing/2014/main" id="{8C57900F-DF1C-A891-6045-A5B2CDF5D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7220" y="3224178"/>
            <a:ext cx="679896" cy="679896"/>
          </a:xfrm>
          <a:prstGeom prst="rect">
            <a:avLst/>
          </a:prstGeom>
        </p:spPr>
      </p:pic>
      <p:pic>
        <p:nvPicPr>
          <p:cNvPr id="21" name="그래픽 20" descr="사원증 윤곽선">
            <a:extLst>
              <a:ext uri="{FF2B5EF4-FFF2-40B4-BE49-F238E27FC236}">
                <a16:creationId xmlns:a16="http://schemas.microsoft.com/office/drawing/2014/main" id="{A6EA9AA0-F944-34EC-E048-DCAD669C0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2118434"/>
            <a:ext cx="679896" cy="679896"/>
          </a:xfrm>
          <a:prstGeom prst="rect">
            <a:avLst/>
          </a:prstGeom>
        </p:spPr>
      </p:pic>
      <p:pic>
        <p:nvPicPr>
          <p:cNvPr id="23" name="그래픽 22" descr="사원증 윤곽선">
            <a:extLst>
              <a:ext uri="{FF2B5EF4-FFF2-40B4-BE49-F238E27FC236}">
                <a16:creationId xmlns:a16="http://schemas.microsoft.com/office/drawing/2014/main" id="{DE4C5417-A4EE-E8D5-9036-A5389AC13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2681921"/>
            <a:ext cx="679896" cy="679896"/>
          </a:xfrm>
          <a:prstGeom prst="rect">
            <a:avLst/>
          </a:prstGeom>
        </p:spPr>
      </p:pic>
      <p:pic>
        <p:nvPicPr>
          <p:cNvPr id="24" name="그래픽 23" descr="사원증 윤곽선">
            <a:extLst>
              <a:ext uri="{FF2B5EF4-FFF2-40B4-BE49-F238E27FC236}">
                <a16:creationId xmlns:a16="http://schemas.microsoft.com/office/drawing/2014/main" id="{F8DBFEF7-AEEE-6FA7-BCAB-2296B9788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0732" y="3218651"/>
            <a:ext cx="679896" cy="679896"/>
          </a:xfrm>
          <a:prstGeom prst="rect">
            <a:avLst/>
          </a:prstGeom>
        </p:spPr>
      </p:pic>
      <p:pic>
        <p:nvPicPr>
          <p:cNvPr id="25" name="그래픽 24" descr="사원증 윤곽선">
            <a:extLst>
              <a:ext uri="{FF2B5EF4-FFF2-40B4-BE49-F238E27FC236}">
                <a16:creationId xmlns:a16="http://schemas.microsoft.com/office/drawing/2014/main" id="{83E057E7-A927-812A-87CE-73BE574B0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244" y="2128686"/>
            <a:ext cx="679896" cy="679896"/>
          </a:xfrm>
          <a:prstGeom prst="rect">
            <a:avLst/>
          </a:prstGeom>
        </p:spPr>
      </p:pic>
      <p:pic>
        <p:nvPicPr>
          <p:cNvPr id="26" name="그래픽 25" descr="사원증 윤곽선">
            <a:extLst>
              <a:ext uri="{FF2B5EF4-FFF2-40B4-BE49-F238E27FC236}">
                <a16:creationId xmlns:a16="http://schemas.microsoft.com/office/drawing/2014/main" id="{C4E95A06-EA49-7E3D-4236-7D22553E9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244" y="2692173"/>
            <a:ext cx="679896" cy="679896"/>
          </a:xfrm>
          <a:prstGeom prst="rect">
            <a:avLst/>
          </a:prstGeom>
        </p:spPr>
      </p:pic>
      <p:pic>
        <p:nvPicPr>
          <p:cNvPr id="27" name="그래픽 26" descr="사원증 윤곽선">
            <a:extLst>
              <a:ext uri="{FF2B5EF4-FFF2-40B4-BE49-F238E27FC236}">
                <a16:creationId xmlns:a16="http://schemas.microsoft.com/office/drawing/2014/main" id="{78C0DEAF-66ED-047F-69DD-15F6BD7BC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4244" y="3228903"/>
            <a:ext cx="679896" cy="6798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63789D-D253-49DD-F632-46793D27FC84}"/>
              </a:ext>
            </a:extLst>
          </p:cNvPr>
          <p:cNvSpPr txBox="1"/>
          <p:nvPr/>
        </p:nvSpPr>
        <p:spPr>
          <a:xfrm>
            <a:off x="7614669" y="556999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Tags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래픽 28" descr="사원증 윤곽선">
            <a:extLst>
              <a:ext uri="{FF2B5EF4-FFF2-40B4-BE49-F238E27FC236}">
                <a16:creationId xmlns:a16="http://schemas.microsoft.com/office/drawing/2014/main" id="{5F61E8E0-D032-3BF6-4DB1-013619318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2123961"/>
            <a:ext cx="679896" cy="679896"/>
          </a:xfrm>
          <a:prstGeom prst="rect">
            <a:avLst/>
          </a:prstGeom>
        </p:spPr>
      </p:pic>
      <p:pic>
        <p:nvPicPr>
          <p:cNvPr id="30" name="그래픽 29" descr="사원증 윤곽선">
            <a:extLst>
              <a:ext uri="{FF2B5EF4-FFF2-40B4-BE49-F238E27FC236}">
                <a16:creationId xmlns:a16="http://schemas.microsoft.com/office/drawing/2014/main" id="{2A1F79CD-D5BA-C8E7-4DBD-9253740A4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2687448"/>
            <a:ext cx="679896" cy="679896"/>
          </a:xfrm>
          <a:prstGeom prst="rect">
            <a:avLst/>
          </a:prstGeom>
        </p:spPr>
      </p:pic>
      <p:pic>
        <p:nvPicPr>
          <p:cNvPr id="31" name="그래픽 30" descr="사원증 윤곽선">
            <a:extLst>
              <a:ext uri="{FF2B5EF4-FFF2-40B4-BE49-F238E27FC236}">
                <a16:creationId xmlns:a16="http://schemas.microsoft.com/office/drawing/2014/main" id="{E4567B44-BA11-83B2-2B4F-A4483B7C2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6908" y="3224178"/>
            <a:ext cx="679896" cy="679896"/>
          </a:xfrm>
          <a:prstGeom prst="rect">
            <a:avLst/>
          </a:prstGeom>
        </p:spPr>
      </p:pic>
      <p:pic>
        <p:nvPicPr>
          <p:cNvPr id="32" name="그래픽 31" descr="사원증 윤곽선">
            <a:extLst>
              <a:ext uri="{FF2B5EF4-FFF2-40B4-BE49-F238E27FC236}">
                <a16:creationId xmlns:a16="http://schemas.microsoft.com/office/drawing/2014/main" id="{2BD02350-1F47-17DA-C7FA-28F3C8D22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2118434"/>
            <a:ext cx="679896" cy="679896"/>
          </a:xfrm>
          <a:prstGeom prst="rect">
            <a:avLst/>
          </a:prstGeom>
        </p:spPr>
      </p:pic>
      <p:pic>
        <p:nvPicPr>
          <p:cNvPr id="33" name="그래픽 32" descr="사원증 윤곽선">
            <a:extLst>
              <a:ext uri="{FF2B5EF4-FFF2-40B4-BE49-F238E27FC236}">
                <a16:creationId xmlns:a16="http://schemas.microsoft.com/office/drawing/2014/main" id="{14E0694F-2EAC-49E8-E9D5-556913A84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2681921"/>
            <a:ext cx="679896" cy="679896"/>
          </a:xfrm>
          <a:prstGeom prst="rect">
            <a:avLst/>
          </a:prstGeom>
        </p:spPr>
      </p:pic>
      <p:pic>
        <p:nvPicPr>
          <p:cNvPr id="34" name="그래픽 33" descr="사원증 윤곽선">
            <a:extLst>
              <a:ext uri="{FF2B5EF4-FFF2-40B4-BE49-F238E27FC236}">
                <a16:creationId xmlns:a16="http://schemas.microsoft.com/office/drawing/2014/main" id="{FD090EE1-3CE7-DA7F-A4FF-78B83F5C9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0420" y="3218651"/>
            <a:ext cx="679896" cy="679896"/>
          </a:xfrm>
          <a:prstGeom prst="rect">
            <a:avLst/>
          </a:prstGeom>
        </p:spPr>
      </p:pic>
      <p:pic>
        <p:nvPicPr>
          <p:cNvPr id="35" name="그래픽 34" descr="사원증 윤곽선">
            <a:extLst>
              <a:ext uri="{FF2B5EF4-FFF2-40B4-BE49-F238E27FC236}">
                <a16:creationId xmlns:a16="http://schemas.microsoft.com/office/drawing/2014/main" id="{22E8819E-2DC3-B34E-D55A-A5205F69C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2128686"/>
            <a:ext cx="679896" cy="679896"/>
          </a:xfrm>
          <a:prstGeom prst="rect">
            <a:avLst/>
          </a:prstGeom>
        </p:spPr>
      </p:pic>
      <p:pic>
        <p:nvPicPr>
          <p:cNvPr id="36" name="그래픽 35" descr="사원증 윤곽선">
            <a:extLst>
              <a:ext uri="{FF2B5EF4-FFF2-40B4-BE49-F238E27FC236}">
                <a16:creationId xmlns:a16="http://schemas.microsoft.com/office/drawing/2014/main" id="{780AE88E-841A-A80A-9FAB-EDB3835F7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2692173"/>
            <a:ext cx="679896" cy="679896"/>
          </a:xfrm>
          <a:prstGeom prst="rect">
            <a:avLst/>
          </a:prstGeom>
        </p:spPr>
      </p:pic>
      <p:pic>
        <p:nvPicPr>
          <p:cNvPr id="37" name="그래픽 36" descr="사원증 윤곽선">
            <a:extLst>
              <a:ext uri="{FF2B5EF4-FFF2-40B4-BE49-F238E27FC236}">
                <a16:creationId xmlns:a16="http://schemas.microsoft.com/office/drawing/2014/main" id="{3E36EDFE-2CBC-4A25-6F8C-8A887BB92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3932" y="3228903"/>
            <a:ext cx="679896" cy="679896"/>
          </a:xfrm>
          <a:prstGeom prst="rect">
            <a:avLst/>
          </a:prstGeom>
        </p:spPr>
      </p:pic>
      <p:pic>
        <p:nvPicPr>
          <p:cNvPr id="38" name="그래픽 37" descr="사원증 윤곽선">
            <a:extLst>
              <a:ext uri="{FF2B5EF4-FFF2-40B4-BE49-F238E27FC236}">
                <a16:creationId xmlns:a16="http://schemas.microsoft.com/office/drawing/2014/main" id="{EBFEF766-CE1E-0B99-2093-AAC5A5249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3744417"/>
            <a:ext cx="679896" cy="679896"/>
          </a:xfrm>
          <a:prstGeom prst="rect">
            <a:avLst/>
          </a:prstGeom>
        </p:spPr>
      </p:pic>
      <p:pic>
        <p:nvPicPr>
          <p:cNvPr id="39" name="그래픽 38" descr="사원증 윤곽선">
            <a:extLst>
              <a:ext uri="{FF2B5EF4-FFF2-40B4-BE49-F238E27FC236}">
                <a16:creationId xmlns:a16="http://schemas.microsoft.com/office/drawing/2014/main" id="{D796C296-1F6E-7D06-2B05-5CFA05DD0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4307904"/>
            <a:ext cx="679896" cy="679896"/>
          </a:xfrm>
          <a:prstGeom prst="rect">
            <a:avLst/>
          </a:prstGeom>
        </p:spPr>
      </p:pic>
      <p:pic>
        <p:nvPicPr>
          <p:cNvPr id="40" name="그래픽 39" descr="사원증 윤곽선">
            <a:extLst>
              <a:ext uri="{FF2B5EF4-FFF2-40B4-BE49-F238E27FC236}">
                <a16:creationId xmlns:a16="http://schemas.microsoft.com/office/drawing/2014/main" id="{533F5325-047A-1735-645C-05EAD753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988" y="4844634"/>
            <a:ext cx="679896" cy="679896"/>
          </a:xfrm>
          <a:prstGeom prst="rect">
            <a:avLst/>
          </a:prstGeom>
        </p:spPr>
      </p:pic>
      <p:pic>
        <p:nvPicPr>
          <p:cNvPr id="41" name="그래픽 40" descr="사원증 윤곽선">
            <a:extLst>
              <a:ext uri="{FF2B5EF4-FFF2-40B4-BE49-F238E27FC236}">
                <a16:creationId xmlns:a16="http://schemas.microsoft.com/office/drawing/2014/main" id="{7A86DAAB-9E23-388C-CEB8-E803F5C68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3738890"/>
            <a:ext cx="679896" cy="679896"/>
          </a:xfrm>
          <a:prstGeom prst="rect">
            <a:avLst/>
          </a:prstGeom>
        </p:spPr>
      </p:pic>
      <p:pic>
        <p:nvPicPr>
          <p:cNvPr id="42" name="그래픽 41" descr="사원증 윤곽선">
            <a:extLst>
              <a:ext uri="{FF2B5EF4-FFF2-40B4-BE49-F238E27FC236}">
                <a16:creationId xmlns:a16="http://schemas.microsoft.com/office/drawing/2014/main" id="{5B16292D-E936-5515-E0B7-358A96B7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4302377"/>
            <a:ext cx="679896" cy="679896"/>
          </a:xfrm>
          <a:prstGeom prst="rect">
            <a:avLst/>
          </a:prstGeom>
        </p:spPr>
      </p:pic>
      <p:pic>
        <p:nvPicPr>
          <p:cNvPr id="43" name="그래픽 42" descr="사원증 윤곽선">
            <a:extLst>
              <a:ext uri="{FF2B5EF4-FFF2-40B4-BE49-F238E27FC236}">
                <a16:creationId xmlns:a16="http://schemas.microsoft.com/office/drawing/2014/main" id="{BA46801D-975B-A646-8E6C-644CEEF2E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3500" y="4839107"/>
            <a:ext cx="679896" cy="679896"/>
          </a:xfrm>
          <a:prstGeom prst="rect">
            <a:avLst/>
          </a:prstGeom>
        </p:spPr>
      </p:pic>
      <p:pic>
        <p:nvPicPr>
          <p:cNvPr id="44" name="그래픽 43" descr="사원증 윤곽선">
            <a:extLst>
              <a:ext uri="{FF2B5EF4-FFF2-40B4-BE49-F238E27FC236}">
                <a16:creationId xmlns:a16="http://schemas.microsoft.com/office/drawing/2014/main" id="{ABCD6A8D-FE9F-74C5-0456-9FF252545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3749142"/>
            <a:ext cx="679896" cy="679896"/>
          </a:xfrm>
          <a:prstGeom prst="rect">
            <a:avLst/>
          </a:prstGeom>
        </p:spPr>
      </p:pic>
      <p:pic>
        <p:nvPicPr>
          <p:cNvPr id="45" name="그래픽 44" descr="사원증 윤곽선">
            <a:extLst>
              <a:ext uri="{FF2B5EF4-FFF2-40B4-BE49-F238E27FC236}">
                <a16:creationId xmlns:a16="http://schemas.microsoft.com/office/drawing/2014/main" id="{424A09CE-252C-41FB-6699-88CCFF8A3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4312629"/>
            <a:ext cx="679896" cy="679896"/>
          </a:xfrm>
          <a:prstGeom prst="rect">
            <a:avLst/>
          </a:prstGeom>
        </p:spPr>
      </p:pic>
      <p:pic>
        <p:nvPicPr>
          <p:cNvPr id="46" name="그래픽 45" descr="사원증 윤곽선">
            <a:extLst>
              <a:ext uri="{FF2B5EF4-FFF2-40B4-BE49-F238E27FC236}">
                <a16:creationId xmlns:a16="http://schemas.microsoft.com/office/drawing/2014/main" id="{4D54863B-B9A8-29DD-C9DF-35B2E84B1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7012" y="4849359"/>
            <a:ext cx="679896" cy="679896"/>
          </a:xfrm>
          <a:prstGeom prst="rect">
            <a:avLst/>
          </a:prstGeom>
        </p:spPr>
      </p:pic>
      <p:pic>
        <p:nvPicPr>
          <p:cNvPr id="47" name="그래픽 46" descr="사원증 윤곽선">
            <a:extLst>
              <a:ext uri="{FF2B5EF4-FFF2-40B4-BE49-F238E27FC236}">
                <a16:creationId xmlns:a16="http://schemas.microsoft.com/office/drawing/2014/main" id="{749343E5-9E18-24CA-292D-A6DA4B3FF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3744417"/>
            <a:ext cx="679896" cy="679896"/>
          </a:xfrm>
          <a:prstGeom prst="rect">
            <a:avLst/>
          </a:prstGeom>
        </p:spPr>
      </p:pic>
      <p:pic>
        <p:nvPicPr>
          <p:cNvPr id="48" name="그래픽 47" descr="사원증 윤곽선">
            <a:extLst>
              <a:ext uri="{FF2B5EF4-FFF2-40B4-BE49-F238E27FC236}">
                <a16:creationId xmlns:a16="http://schemas.microsoft.com/office/drawing/2014/main" id="{F5329A51-4290-810A-849A-4473F135E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4307904"/>
            <a:ext cx="679896" cy="679896"/>
          </a:xfrm>
          <a:prstGeom prst="rect">
            <a:avLst/>
          </a:prstGeom>
        </p:spPr>
      </p:pic>
      <p:pic>
        <p:nvPicPr>
          <p:cNvPr id="49" name="그래픽 48" descr="사원증 윤곽선">
            <a:extLst>
              <a:ext uri="{FF2B5EF4-FFF2-40B4-BE49-F238E27FC236}">
                <a16:creationId xmlns:a16="http://schemas.microsoft.com/office/drawing/2014/main" id="{72802AA6-BFFE-B00C-7C09-C9EDD05F6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9676" y="4844634"/>
            <a:ext cx="679896" cy="679896"/>
          </a:xfrm>
          <a:prstGeom prst="rect">
            <a:avLst/>
          </a:prstGeom>
        </p:spPr>
      </p:pic>
      <p:pic>
        <p:nvPicPr>
          <p:cNvPr id="50" name="그래픽 49" descr="사원증 윤곽선">
            <a:extLst>
              <a:ext uri="{FF2B5EF4-FFF2-40B4-BE49-F238E27FC236}">
                <a16:creationId xmlns:a16="http://schemas.microsoft.com/office/drawing/2014/main" id="{F4878F4C-2468-782C-25B3-C05BF3ABB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3738890"/>
            <a:ext cx="679896" cy="679896"/>
          </a:xfrm>
          <a:prstGeom prst="rect">
            <a:avLst/>
          </a:prstGeom>
        </p:spPr>
      </p:pic>
      <p:pic>
        <p:nvPicPr>
          <p:cNvPr id="51" name="그래픽 50" descr="사원증 윤곽선">
            <a:extLst>
              <a:ext uri="{FF2B5EF4-FFF2-40B4-BE49-F238E27FC236}">
                <a16:creationId xmlns:a16="http://schemas.microsoft.com/office/drawing/2014/main" id="{CD6B3CC1-466D-2379-7007-E05C457CB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4302377"/>
            <a:ext cx="679896" cy="679896"/>
          </a:xfrm>
          <a:prstGeom prst="rect">
            <a:avLst/>
          </a:prstGeom>
        </p:spPr>
      </p:pic>
      <p:pic>
        <p:nvPicPr>
          <p:cNvPr id="52" name="그래픽 51" descr="사원증 윤곽선">
            <a:extLst>
              <a:ext uri="{FF2B5EF4-FFF2-40B4-BE49-F238E27FC236}">
                <a16:creationId xmlns:a16="http://schemas.microsoft.com/office/drawing/2014/main" id="{8F5DF05B-650B-F9E9-FA6A-DBA05BC6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13188" y="4839107"/>
            <a:ext cx="679896" cy="679896"/>
          </a:xfrm>
          <a:prstGeom prst="rect">
            <a:avLst/>
          </a:prstGeom>
        </p:spPr>
      </p:pic>
      <p:pic>
        <p:nvPicPr>
          <p:cNvPr id="53" name="그래픽 52" descr="사원증 윤곽선">
            <a:extLst>
              <a:ext uri="{FF2B5EF4-FFF2-40B4-BE49-F238E27FC236}">
                <a16:creationId xmlns:a16="http://schemas.microsoft.com/office/drawing/2014/main" id="{733DA087-C261-F74F-3FD9-62646F93F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3749142"/>
            <a:ext cx="679896" cy="679896"/>
          </a:xfrm>
          <a:prstGeom prst="rect">
            <a:avLst/>
          </a:prstGeom>
        </p:spPr>
      </p:pic>
      <p:pic>
        <p:nvPicPr>
          <p:cNvPr id="54" name="그래픽 53" descr="사원증 윤곽선">
            <a:extLst>
              <a:ext uri="{FF2B5EF4-FFF2-40B4-BE49-F238E27FC236}">
                <a16:creationId xmlns:a16="http://schemas.microsoft.com/office/drawing/2014/main" id="{FFA138F9-1256-8155-F5C3-6CE7F9C5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4312629"/>
            <a:ext cx="679896" cy="679896"/>
          </a:xfrm>
          <a:prstGeom prst="rect">
            <a:avLst/>
          </a:prstGeom>
        </p:spPr>
      </p:pic>
      <p:pic>
        <p:nvPicPr>
          <p:cNvPr id="55" name="그래픽 54" descr="사원증 윤곽선">
            <a:extLst>
              <a:ext uri="{FF2B5EF4-FFF2-40B4-BE49-F238E27FC236}">
                <a16:creationId xmlns:a16="http://schemas.microsoft.com/office/drawing/2014/main" id="{2E267FDC-8BCC-2A1A-AADC-EA732D090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6700" y="4849359"/>
            <a:ext cx="679896" cy="6798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3EA98-FC53-2123-D2FD-105B9B9AA336}"/>
              </a:ext>
            </a:extLst>
          </p:cNvPr>
          <p:cNvSpPr txBox="1"/>
          <p:nvPr/>
        </p:nvSpPr>
        <p:spPr>
          <a:xfrm>
            <a:off x="2846625" y="5569992"/>
            <a:ext cx="17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880 / 1000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67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성 교수 단색으로 채워진">
            <a:extLst>
              <a:ext uri="{FF2B5EF4-FFF2-40B4-BE49-F238E27FC236}">
                <a16:creationId xmlns:a16="http://schemas.microsoft.com/office/drawing/2014/main" id="{54F8A21C-A86E-8897-AA59-ADF6427B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860" y="2118434"/>
            <a:ext cx="1785347" cy="17853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80BB73-69E3-67B5-FE04-4B522A25DCA0}"/>
              </a:ext>
            </a:extLst>
          </p:cNvPr>
          <p:cNvCxnSpPr/>
          <p:nvPr/>
        </p:nvCxnSpPr>
        <p:spPr>
          <a:xfrm>
            <a:off x="3962400" y="2043006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C81421-9C02-8A39-F875-194BC60691AF}"/>
              </a:ext>
            </a:extLst>
          </p:cNvPr>
          <p:cNvCxnSpPr/>
          <p:nvPr/>
        </p:nvCxnSpPr>
        <p:spPr>
          <a:xfrm>
            <a:off x="3962400" y="4102075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E97D7-C37B-4928-0AF1-5E61DD13DA46}"/>
              </a:ext>
            </a:extLst>
          </p:cNvPr>
          <p:cNvSpPr txBox="1"/>
          <p:nvPr/>
        </p:nvSpPr>
        <p:spPr>
          <a:xfrm>
            <a:off x="3962400" y="2118434"/>
            <a:ext cx="175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 생각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896-9C22-6364-E7EC-5766E1B39D15}"/>
              </a:ext>
            </a:extLst>
          </p:cNvPr>
          <p:cNvSpPr txBox="1"/>
          <p:nvPr/>
        </p:nvSpPr>
        <p:spPr>
          <a:xfrm>
            <a:off x="3962400" y="2532415"/>
            <a:ext cx="7010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나는 작가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글은 잘 쓰는데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그림은 못 그려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일러스트레이터에게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맡기기에는 너무 비싸고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내가 원하는 등장인물도 마음대로 생성할 수 없어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4" y="1839877"/>
            <a:ext cx="119698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6C88F-694D-04F5-70D7-D419630756B6}"/>
              </a:ext>
            </a:extLst>
          </p:cNvPr>
          <p:cNvSpPr txBox="1"/>
          <p:nvPr/>
        </p:nvSpPr>
        <p:spPr>
          <a:xfrm>
            <a:off x="1804652" y="4177502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C37D66-F8BD-A85E-4DC5-3C116BF048FD}"/>
              </a:ext>
            </a:extLst>
          </p:cNvPr>
          <p:cNvSpPr/>
          <p:nvPr/>
        </p:nvSpPr>
        <p:spPr>
          <a:xfrm>
            <a:off x="1889114" y="4523676"/>
            <a:ext cx="556905" cy="49883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3431C2-C8AA-0097-1550-6C882C36988E}"/>
              </a:ext>
            </a:extLst>
          </p:cNvPr>
          <p:cNvSpPr/>
          <p:nvPr/>
        </p:nvSpPr>
        <p:spPr>
          <a:xfrm rot="10800000" flipH="1" flipV="1">
            <a:off x="1688643" y="4724159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이용한 다양한 등장인물 생성</a:t>
            </a:r>
          </a:p>
        </p:txBody>
      </p:sp>
    </p:spTree>
    <p:extLst>
      <p:ext uri="{BB962C8B-B14F-4D97-AF65-F5344CB8AC3E}">
        <p14:creationId xmlns:p14="http://schemas.microsoft.com/office/powerpoint/2010/main" val="2512920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성 교수 단색으로 채워진">
            <a:extLst>
              <a:ext uri="{FF2B5EF4-FFF2-40B4-BE49-F238E27FC236}">
                <a16:creationId xmlns:a16="http://schemas.microsoft.com/office/drawing/2014/main" id="{54F8A21C-A86E-8897-AA59-ADF6427B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860" y="2118434"/>
            <a:ext cx="1785347" cy="17853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80BB73-69E3-67B5-FE04-4B522A25DCA0}"/>
              </a:ext>
            </a:extLst>
          </p:cNvPr>
          <p:cNvCxnSpPr/>
          <p:nvPr/>
        </p:nvCxnSpPr>
        <p:spPr>
          <a:xfrm>
            <a:off x="3962400" y="2043006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C81421-9C02-8A39-F875-194BC60691AF}"/>
              </a:ext>
            </a:extLst>
          </p:cNvPr>
          <p:cNvCxnSpPr/>
          <p:nvPr/>
        </p:nvCxnSpPr>
        <p:spPr>
          <a:xfrm>
            <a:off x="3962400" y="4102075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E97D7-C37B-4928-0AF1-5E61DD13DA46}"/>
              </a:ext>
            </a:extLst>
          </p:cNvPr>
          <p:cNvSpPr txBox="1"/>
          <p:nvPr/>
        </p:nvSpPr>
        <p:spPr>
          <a:xfrm>
            <a:off x="3962400" y="2118434"/>
            <a:ext cx="175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 생각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896-9C22-6364-E7EC-5766E1B39D15}"/>
              </a:ext>
            </a:extLst>
          </p:cNvPr>
          <p:cNvSpPr txBox="1"/>
          <p:nvPr/>
        </p:nvSpPr>
        <p:spPr>
          <a:xfrm>
            <a:off x="3962400" y="2532415"/>
            <a:ext cx="7010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나는 작가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글은 잘 쓰는데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그림은 못 그려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일러스트레이터에게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맡기기에는 너무 비싸고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내가 원하는 등장인물도 마음대로 생성할 수 없어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4" y="1839877"/>
            <a:ext cx="119698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6C88F-694D-04F5-70D7-D419630756B6}"/>
              </a:ext>
            </a:extLst>
          </p:cNvPr>
          <p:cNvSpPr txBox="1"/>
          <p:nvPr/>
        </p:nvSpPr>
        <p:spPr>
          <a:xfrm>
            <a:off x="1804652" y="4177502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C37D66-F8BD-A85E-4DC5-3C116BF048FD}"/>
              </a:ext>
            </a:extLst>
          </p:cNvPr>
          <p:cNvSpPr/>
          <p:nvPr/>
        </p:nvSpPr>
        <p:spPr>
          <a:xfrm>
            <a:off x="1889114" y="4523676"/>
            <a:ext cx="556905" cy="49883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3431C2-C8AA-0097-1550-6C882C36988E}"/>
              </a:ext>
            </a:extLst>
          </p:cNvPr>
          <p:cNvSpPr/>
          <p:nvPr/>
        </p:nvSpPr>
        <p:spPr>
          <a:xfrm rot="10800000" flipH="1" flipV="1">
            <a:off x="1688643" y="4724159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이용한 다양한 등장인물 생성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ED6EA4-0B47-0F66-ED68-A461D68C2ADA}"/>
              </a:ext>
            </a:extLst>
          </p:cNvPr>
          <p:cNvSpPr/>
          <p:nvPr/>
        </p:nvSpPr>
        <p:spPr>
          <a:xfrm rot="10800000" flipH="1" flipV="1">
            <a:off x="1688643" y="5362334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AI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무제한 등장인물 제공</a:t>
            </a:r>
          </a:p>
        </p:txBody>
      </p:sp>
    </p:spTree>
    <p:extLst>
      <p:ext uri="{BB962C8B-B14F-4D97-AF65-F5344CB8AC3E}">
        <p14:creationId xmlns:p14="http://schemas.microsoft.com/office/powerpoint/2010/main" val="326137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남성 교수 단색으로 채워진">
            <a:extLst>
              <a:ext uri="{FF2B5EF4-FFF2-40B4-BE49-F238E27FC236}">
                <a16:creationId xmlns:a16="http://schemas.microsoft.com/office/drawing/2014/main" id="{54F8A21C-A86E-8897-AA59-ADF6427BE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860" y="2118434"/>
            <a:ext cx="1785347" cy="178534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480BB73-69E3-67B5-FE04-4B522A25DCA0}"/>
              </a:ext>
            </a:extLst>
          </p:cNvPr>
          <p:cNvCxnSpPr/>
          <p:nvPr/>
        </p:nvCxnSpPr>
        <p:spPr>
          <a:xfrm>
            <a:off x="3962400" y="2043006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C81421-9C02-8A39-F875-194BC60691AF}"/>
              </a:ext>
            </a:extLst>
          </p:cNvPr>
          <p:cNvCxnSpPr/>
          <p:nvPr/>
        </p:nvCxnSpPr>
        <p:spPr>
          <a:xfrm>
            <a:off x="3962400" y="4102075"/>
            <a:ext cx="701039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5E97D7-C37B-4928-0AF1-5E61DD13DA46}"/>
              </a:ext>
            </a:extLst>
          </p:cNvPr>
          <p:cNvSpPr txBox="1"/>
          <p:nvPr/>
        </p:nvSpPr>
        <p:spPr>
          <a:xfrm>
            <a:off x="3962400" y="2118434"/>
            <a:ext cx="1753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 생각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E99896-9C22-6364-E7EC-5766E1B39D15}"/>
              </a:ext>
            </a:extLst>
          </p:cNvPr>
          <p:cNvSpPr txBox="1"/>
          <p:nvPr/>
        </p:nvSpPr>
        <p:spPr>
          <a:xfrm>
            <a:off x="3962400" y="2532415"/>
            <a:ext cx="7010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나는 작가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...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글은 잘 쓰는데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그림은 못 그려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일러스트레이터에게</a:t>
            </a:r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맡기기에는 너무 비싸고</a:t>
            </a:r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내가 원하는 등장인물도 마음대로 생성할 수 없어</a:t>
            </a:r>
            <a:r>
              <a:rPr lang="en-US" altLang="ko-KR" sz="12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</a:p>
          <a:p>
            <a:endParaRPr lang="en-US" altLang="ko-KR" sz="12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1873874" y="1839877"/>
            <a:ext cx="119698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6C88F-694D-04F5-70D7-D419630756B6}"/>
              </a:ext>
            </a:extLst>
          </p:cNvPr>
          <p:cNvSpPr txBox="1"/>
          <p:nvPr/>
        </p:nvSpPr>
        <p:spPr>
          <a:xfrm>
            <a:off x="1804652" y="4177502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NOVAI</a:t>
            </a:r>
            <a:endParaRPr lang="ko-KR" altLang="en-US" sz="1600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C37D66-F8BD-A85E-4DC5-3C116BF048FD}"/>
              </a:ext>
            </a:extLst>
          </p:cNvPr>
          <p:cNvSpPr/>
          <p:nvPr/>
        </p:nvSpPr>
        <p:spPr>
          <a:xfrm>
            <a:off x="1889114" y="4523676"/>
            <a:ext cx="556905" cy="49883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3431C2-C8AA-0097-1550-6C882C36988E}"/>
              </a:ext>
            </a:extLst>
          </p:cNvPr>
          <p:cNvSpPr/>
          <p:nvPr/>
        </p:nvSpPr>
        <p:spPr>
          <a:xfrm rot="10800000" flipH="1" flipV="1">
            <a:off x="1688643" y="4724159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태그를 이용한 다양한 등장인물 생성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ED6EA4-0B47-0F66-ED68-A461D68C2ADA}"/>
              </a:ext>
            </a:extLst>
          </p:cNvPr>
          <p:cNvSpPr/>
          <p:nvPr/>
        </p:nvSpPr>
        <p:spPr>
          <a:xfrm rot="10800000" flipH="1" flipV="1">
            <a:off x="1688643" y="5362334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2. AI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이용한 무제한 등장인물 제공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86CBC93-64D9-6E1E-6643-51D747051443}"/>
              </a:ext>
            </a:extLst>
          </p:cNvPr>
          <p:cNvSpPr/>
          <p:nvPr/>
        </p:nvSpPr>
        <p:spPr>
          <a:xfrm rot="10800000" flipH="1" flipV="1">
            <a:off x="1688643" y="6000509"/>
            <a:ext cx="9284156" cy="550921"/>
          </a:xfrm>
          <a:prstGeom prst="roundRect">
            <a:avLst/>
          </a:prstGeom>
          <a:solidFill>
            <a:srgbClr val="7272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3. AI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학습을 통한 일관성 있는 등장인물 삽화 제공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8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39E202-BBD7-3BD3-60A6-A35C8BB5F6F5}"/>
              </a:ext>
            </a:extLst>
          </p:cNvPr>
          <p:cNvSpPr/>
          <p:nvPr/>
        </p:nvSpPr>
        <p:spPr>
          <a:xfrm>
            <a:off x="0" y="0"/>
            <a:ext cx="12191998" cy="584775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35DBE-B747-A883-83E5-3A199D605749}"/>
              </a:ext>
            </a:extLst>
          </p:cNvPr>
          <p:cNvSpPr txBox="1"/>
          <p:nvPr/>
        </p:nvSpPr>
        <p:spPr>
          <a:xfrm>
            <a:off x="118753" y="0"/>
            <a:ext cx="123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Agency FB" panose="020B0503020202020204" pitchFamily="34" charset="0"/>
              </a:rPr>
              <a:t>NOVAI</a:t>
            </a:r>
            <a:endParaRPr lang="ko-KR" altLang="en-US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그림 9" descr="원, 그래픽, 흑백, 상징이(가) 표시된 사진&#10;&#10;자동 생성된 설명">
            <a:extLst>
              <a:ext uri="{FF2B5EF4-FFF2-40B4-BE49-F238E27FC236}">
                <a16:creationId xmlns:a16="http://schemas.microsoft.com/office/drawing/2014/main" id="{7CFD79BF-B867-EFF6-1D59-C018F913B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351" y="53439"/>
            <a:ext cx="477896" cy="4778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DC5C0C-6931-8873-97B5-898E5C7960BA}"/>
              </a:ext>
            </a:extLst>
          </p:cNvPr>
          <p:cNvSpPr txBox="1"/>
          <p:nvPr/>
        </p:nvSpPr>
        <p:spPr>
          <a:xfrm>
            <a:off x="1688643" y="873436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개요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73FFEB-A4ED-27A7-D079-EA16A58F8F80}"/>
              </a:ext>
            </a:extLst>
          </p:cNvPr>
          <p:cNvSpPr/>
          <p:nvPr/>
        </p:nvSpPr>
        <p:spPr>
          <a:xfrm>
            <a:off x="1688644" y="1328745"/>
            <a:ext cx="9284155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1BCB-2CA0-6CF3-CF7F-48305065C1AA}"/>
              </a:ext>
            </a:extLst>
          </p:cNvPr>
          <p:cNvSpPr txBox="1"/>
          <p:nvPr/>
        </p:nvSpPr>
        <p:spPr>
          <a:xfrm>
            <a:off x="1804652" y="1480259"/>
            <a:ext cx="1380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배경 및 목적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63E561-3EB2-AC19-1F72-77C527BB6AB7}"/>
              </a:ext>
            </a:extLst>
          </p:cNvPr>
          <p:cNvSpPr/>
          <p:nvPr/>
        </p:nvSpPr>
        <p:spPr>
          <a:xfrm>
            <a:off x="3314056" y="1839877"/>
            <a:ext cx="414391" cy="45719"/>
          </a:xfrm>
          <a:prstGeom prst="rect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1AE75-B224-2EDF-80CD-ED6B081B3DA9}"/>
              </a:ext>
            </a:extLst>
          </p:cNvPr>
          <p:cNvSpPr txBox="1"/>
          <p:nvPr/>
        </p:nvSpPr>
        <p:spPr>
          <a:xfrm>
            <a:off x="3215639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C8DD3-90CE-9730-3A31-82656FA23858}"/>
              </a:ext>
            </a:extLst>
          </p:cNvPr>
          <p:cNvSpPr txBox="1"/>
          <p:nvPr/>
        </p:nvSpPr>
        <p:spPr>
          <a:xfrm>
            <a:off x="3870960" y="1480259"/>
            <a:ext cx="624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</a:p>
        </p:txBody>
      </p:sp>
      <p:pic>
        <p:nvPicPr>
          <p:cNvPr id="15" name="그래픽 14" descr="연필 윤곽선">
            <a:extLst>
              <a:ext uri="{FF2B5EF4-FFF2-40B4-BE49-F238E27FC236}">
                <a16:creationId xmlns:a16="http://schemas.microsoft.com/office/drawing/2014/main" id="{FD136E22-DEF1-73FA-8D2C-E8A8B9C6B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4646" y="3117485"/>
            <a:ext cx="610557" cy="610557"/>
          </a:xfrm>
          <a:prstGeom prst="rect">
            <a:avLst/>
          </a:prstGeom>
        </p:spPr>
      </p:pic>
      <p:pic>
        <p:nvPicPr>
          <p:cNvPr id="17" name="그래픽 16" descr="두루마리 윤곽선">
            <a:extLst>
              <a:ext uri="{FF2B5EF4-FFF2-40B4-BE49-F238E27FC236}">
                <a16:creationId xmlns:a16="http://schemas.microsoft.com/office/drawing/2014/main" id="{8EE5ACE9-1A2B-E888-E865-0628EB806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96695" y="3108030"/>
            <a:ext cx="1517316" cy="15173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3828C3-82F2-04C1-D5AD-CFE69FCF0E4E}"/>
              </a:ext>
            </a:extLst>
          </p:cNvPr>
          <p:cNvSpPr txBox="1"/>
          <p:nvPr/>
        </p:nvSpPr>
        <p:spPr>
          <a:xfrm>
            <a:off x="4296695" y="4652871"/>
            <a:ext cx="175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웹소설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플랫폼</a:t>
            </a:r>
          </a:p>
        </p:txBody>
      </p:sp>
      <p:pic>
        <p:nvPicPr>
          <p:cNvPr id="26" name="그래픽 25" descr="인공 지능 윤곽선">
            <a:extLst>
              <a:ext uri="{FF2B5EF4-FFF2-40B4-BE49-F238E27FC236}">
                <a16:creationId xmlns:a16="http://schemas.microsoft.com/office/drawing/2014/main" id="{5A9A9249-AB7E-0FA0-23A1-5AA91059F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61869" y="2998376"/>
            <a:ext cx="1682020" cy="16820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87BE4C-35A7-B511-97CA-0DED0230B0DE}"/>
              </a:ext>
            </a:extLst>
          </p:cNvPr>
          <p:cNvSpPr txBox="1"/>
          <p:nvPr/>
        </p:nvSpPr>
        <p:spPr>
          <a:xfrm>
            <a:off x="7399493" y="4652871"/>
            <a:ext cx="12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</a:t>
            </a:r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endParaRPr lang="ko-KR" altLang="en-US" dirty="0">
              <a:solidFill>
                <a:srgbClr val="2E315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그래픽 27" descr="남성 교수 단색으로 채워진">
            <a:extLst>
              <a:ext uri="{FF2B5EF4-FFF2-40B4-BE49-F238E27FC236}">
                <a16:creationId xmlns:a16="http://schemas.microsoft.com/office/drawing/2014/main" id="{05F26139-84C0-008A-73D4-BFEE1F20DF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8643" y="3008897"/>
            <a:ext cx="1560154" cy="15601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4C3869E-C418-525F-E5F8-823D7E699140}"/>
              </a:ext>
            </a:extLst>
          </p:cNvPr>
          <p:cNvSpPr txBox="1"/>
          <p:nvPr/>
        </p:nvSpPr>
        <p:spPr>
          <a:xfrm>
            <a:off x="2058500" y="4652871"/>
            <a:ext cx="82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2E315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작가</a:t>
            </a:r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E1A1C619-EE9B-FC63-CE9D-B4B16366A887}"/>
              </a:ext>
            </a:extLst>
          </p:cNvPr>
          <p:cNvSpPr/>
          <p:nvPr/>
        </p:nvSpPr>
        <p:spPr>
          <a:xfrm>
            <a:off x="3369095" y="3642387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왼쪽/오른쪽 30">
            <a:extLst>
              <a:ext uri="{FF2B5EF4-FFF2-40B4-BE49-F238E27FC236}">
                <a16:creationId xmlns:a16="http://schemas.microsoft.com/office/drawing/2014/main" id="{CDA78DA4-51ED-6BC1-D1DF-F4CA41D99628}"/>
              </a:ext>
            </a:extLst>
          </p:cNvPr>
          <p:cNvSpPr/>
          <p:nvPr/>
        </p:nvSpPr>
        <p:spPr>
          <a:xfrm>
            <a:off x="6062870" y="3642387"/>
            <a:ext cx="850140" cy="444349"/>
          </a:xfrm>
          <a:prstGeom prst="leftRightArrow">
            <a:avLst/>
          </a:prstGeom>
          <a:solidFill>
            <a:srgbClr val="2E3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AC9F260-7FCD-C546-E2C9-B716D18CE9F4}"/>
              </a:ext>
            </a:extLst>
          </p:cNvPr>
          <p:cNvCxnSpPr>
            <a:cxnSpLocks/>
          </p:cNvCxnSpPr>
          <p:nvPr/>
        </p:nvCxnSpPr>
        <p:spPr>
          <a:xfrm flipV="1">
            <a:off x="8763000" y="2737442"/>
            <a:ext cx="1036320" cy="65532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9DBFD70-60F9-2103-C256-AC5626E9BD28}"/>
              </a:ext>
            </a:extLst>
          </p:cNvPr>
          <p:cNvCxnSpPr>
            <a:cxnSpLocks/>
          </p:cNvCxnSpPr>
          <p:nvPr/>
        </p:nvCxnSpPr>
        <p:spPr>
          <a:xfrm flipV="1">
            <a:off x="8804555" y="3631645"/>
            <a:ext cx="1150620" cy="1635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3E0FC07-8D7F-D87A-5204-886D8DBDED6C}"/>
              </a:ext>
            </a:extLst>
          </p:cNvPr>
          <p:cNvCxnSpPr>
            <a:cxnSpLocks/>
          </p:cNvCxnSpPr>
          <p:nvPr/>
        </p:nvCxnSpPr>
        <p:spPr>
          <a:xfrm>
            <a:off x="8804555" y="4249400"/>
            <a:ext cx="1150620" cy="21735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59B0DD3-E8EF-B0AC-5D50-9FBA60EDDBD6}"/>
              </a:ext>
            </a:extLst>
          </p:cNvPr>
          <p:cNvCxnSpPr>
            <a:cxnSpLocks/>
          </p:cNvCxnSpPr>
          <p:nvPr/>
        </p:nvCxnSpPr>
        <p:spPr>
          <a:xfrm>
            <a:off x="8716988" y="4617580"/>
            <a:ext cx="1238187" cy="62684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6" name="그래픽 45" descr="인어 단색으로 채워진">
            <a:extLst>
              <a:ext uri="{FF2B5EF4-FFF2-40B4-BE49-F238E27FC236}">
                <a16:creationId xmlns:a16="http://schemas.microsoft.com/office/drawing/2014/main" id="{9BE51377-780C-EEBE-945D-8DA2FE50CC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7447" y="2873294"/>
            <a:ext cx="914400" cy="914400"/>
          </a:xfrm>
          <a:prstGeom prst="rect">
            <a:avLst/>
          </a:prstGeom>
        </p:spPr>
      </p:pic>
      <p:pic>
        <p:nvPicPr>
          <p:cNvPr id="48" name="그래픽 47" descr="요정 여성 단색으로 채워진">
            <a:extLst>
              <a:ext uri="{FF2B5EF4-FFF2-40B4-BE49-F238E27FC236}">
                <a16:creationId xmlns:a16="http://schemas.microsoft.com/office/drawing/2014/main" id="{C0EDA18E-DC02-88F7-D90B-5BF8670ABB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96941" y="4044430"/>
            <a:ext cx="914400" cy="914400"/>
          </a:xfrm>
          <a:prstGeom prst="rect">
            <a:avLst/>
          </a:prstGeom>
        </p:spPr>
      </p:pic>
      <p:pic>
        <p:nvPicPr>
          <p:cNvPr id="50" name="그래픽 49" descr="사용자 크라운 여자 단색으로 채워진">
            <a:extLst>
              <a:ext uri="{FF2B5EF4-FFF2-40B4-BE49-F238E27FC236}">
                <a16:creationId xmlns:a16="http://schemas.microsoft.com/office/drawing/2014/main" id="{03458EEC-B5BB-AB2D-A288-C17A50C792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096941" y="1823042"/>
            <a:ext cx="914400" cy="914400"/>
          </a:xfrm>
          <a:prstGeom prst="rect">
            <a:avLst/>
          </a:prstGeom>
        </p:spPr>
      </p:pic>
      <p:pic>
        <p:nvPicPr>
          <p:cNvPr id="52" name="그래픽 51" descr="영웅 여성 단색으로 채워진">
            <a:extLst>
              <a:ext uri="{FF2B5EF4-FFF2-40B4-BE49-F238E27FC236}">
                <a16:creationId xmlns:a16="http://schemas.microsoft.com/office/drawing/2014/main" id="{F047FF9C-8C83-1D0B-DB94-D2D548C325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97382" y="50931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29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1612</Words>
  <Application>Microsoft Office PowerPoint</Application>
  <PresentationFormat>와이드스크린</PresentationFormat>
  <Paragraphs>502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5" baseType="lpstr">
      <vt:lpstr>HY헤드라인M</vt:lpstr>
      <vt:lpstr>맑은 고딕</vt:lpstr>
      <vt:lpstr>Arial</vt:lpstr>
      <vt:lpstr>Agency FB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고범석</dc:creator>
  <cp:lastModifiedBy>미자 김</cp:lastModifiedBy>
  <cp:revision>28</cp:revision>
  <dcterms:created xsi:type="dcterms:W3CDTF">2023-03-28T07:28:54Z</dcterms:created>
  <dcterms:modified xsi:type="dcterms:W3CDTF">2023-06-14T14:17:23Z</dcterms:modified>
  <cp:version/>
</cp:coreProperties>
</file>